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sldIdLst>
    <p:sldId id="272" r:id="rId2"/>
    <p:sldId id="293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61" r:id="rId11"/>
    <p:sldId id="278" r:id="rId12"/>
    <p:sldId id="262" r:id="rId13"/>
    <p:sldId id="263" r:id="rId14"/>
    <p:sldId id="289" r:id="rId15"/>
    <p:sldId id="264" r:id="rId16"/>
    <p:sldId id="265" r:id="rId17"/>
    <p:sldId id="266" r:id="rId18"/>
    <p:sldId id="279" r:id="rId19"/>
    <p:sldId id="280" r:id="rId20"/>
    <p:sldId id="267" r:id="rId21"/>
    <p:sldId id="281" r:id="rId22"/>
    <p:sldId id="282" r:id="rId23"/>
    <p:sldId id="292" r:id="rId24"/>
    <p:sldId id="286" r:id="rId25"/>
    <p:sldId id="268" r:id="rId26"/>
    <p:sldId id="269" r:id="rId27"/>
    <p:sldId id="270" r:id="rId28"/>
    <p:sldId id="290" r:id="rId29"/>
    <p:sldId id="283" r:id="rId30"/>
    <p:sldId id="291" r:id="rId31"/>
    <p:sldId id="284" r:id="rId32"/>
    <p:sldId id="271" r:id="rId33"/>
    <p:sldId id="285" r:id="rId34"/>
    <p:sldId id="294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F0EE7CC-7F5B-40E6-ADF3-3FC56A80F1F9}">
          <p14:sldIdLst>
            <p14:sldId id="272"/>
            <p14:sldId id="293"/>
            <p14:sldId id="258"/>
            <p14:sldId id="259"/>
            <p14:sldId id="260"/>
            <p14:sldId id="274"/>
            <p14:sldId id="275"/>
            <p14:sldId id="276"/>
            <p14:sldId id="277"/>
            <p14:sldId id="261"/>
            <p14:sldId id="278"/>
            <p14:sldId id="262"/>
            <p14:sldId id="263"/>
            <p14:sldId id="289"/>
            <p14:sldId id="264"/>
            <p14:sldId id="265"/>
            <p14:sldId id="266"/>
            <p14:sldId id="279"/>
            <p14:sldId id="280"/>
            <p14:sldId id="267"/>
            <p14:sldId id="281"/>
            <p14:sldId id="282"/>
            <p14:sldId id="292"/>
            <p14:sldId id="286"/>
            <p14:sldId id="268"/>
            <p14:sldId id="269"/>
            <p14:sldId id="270"/>
            <p14:sldId id="290"/>
            <p14:sldId id="283"/>
            <p14:sldId id="291"/>
            <p14:sldId id="284"/>
            <p14:sldId id="271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Arriskuen</a:t>
            </a:r>
            <a:r>
              <a:rPr lang="en-US" b="1" baseline="0"/>
              <a:t> Analisia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9.5822043714395316E-2"/>
          <c:y val="0.14916549366579529"/>
          <c:w val="0.8568145951202838"/>
          <c:h val="0.69822914652014145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Inpaktua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4855078C-83C9-431E-A45A-6CA653D4760D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593-4DA2-AB90-1AC8B38E16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E9C7CE-3171-4DB2-9B14-71FB943F4100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593-4DA2-AB90-1AC8B38E16F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53EC09-A9F8-48C2-96BF-6D8B5FD8ACC2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593-4DA2-AB90-1AC8B38E16F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30E386C-4F0D-435B-9F6B-485CC017FA7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593-4DA2-AB90-1AC8B38E16F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371E9FF-73F6-402A-AC56-E3D9FC56C884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593-4DA2-AB90-1AC8B38E16F2}"/>
                </c:ext>
              </c:extLst>
            </c:dLbl>
            <c:dLbl>
              <c:idx val="5"/>
              <c:layout>
                <c:manualLayout>
                  <c:x val="-6.0381077468536909E-2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0414BC56-E81B-4DCA-81BD-169E44A8F5B3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593-4DA2-AB90-1AC8B38E16F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6F8D97BD-4360-457A-8881-4F6119519D16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593-4DA2-AB90-1AC8B38E16F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1F7ED45F-0C91-4890-9255-AA6B8E1160EE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593-4DA2-AB90-1AC8B38E16F2}"/>
                </c:ext>
              </c:extLst>
            </c:dLbl>
            <c:dLbl>
              <c:idx val="8"/>
              <c:layout>
                <c:manualLayout>
                  <c:x val="-8.4759223429028436E-3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B08CC809-2E74-4244-B1C1-F0770A9DCFC5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593-4DA2-AB90-1AC8B38E16F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F576C15-1D1B-45B8-9BAC-65D065E467B0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593-4DA2-AB90-1AC8B38E16F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5D2B1F8-B97C-473B-A063-125A352D4289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593-4DA2-AB90-1AC8B38E16F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7AB44D55-4CE4-47D4-9514-D29F1CCD47B8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7593-4DA2-AB90-1AC8B38E16F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AFF17AA9-F0F2-4937-BDE0-02E2745D6A91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593-4DA2-AB90-1AC8B38E16F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D280D5D-4DD5-45FE-8C8C-DCA87CF2B28F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593-4DA2-AB90-1AC8B38E16F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AFDF9E7C-E04A-4008-BB94-448095101702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593-4DA2-AB90-1AC8B38E16F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C4907213-6DC7-43E5-84E1-9CDC465333A9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7593-4DA2-AB90-1AC8B38E16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1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Hoja1!$A$2:$A$17</c:f>
              <c:numCache>
                <c:formatCode>0\ %</c:formatCode>
                <c:ptCount val="16"/>
                <c:pt idx="0">
                  <c:v>0.5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0.5</c:v>
                </c:pt>
                <c:pt idx="5">
                  <c:v>0.25</c:v>
                </c:pt>
                <c:pt idx="6">
                  <c:v>0.5</c:v>
                </c:pt>
                <c:pt idx="7">
                  <c:v>0.4</c:v>
                </c:pt>
                <c:pt idx="8">
                  <c:v>0.3</c:v>
                </c:pt>
                <c:pt idx="9">
                  <c:v>0.5</c:v>
                </c:pt>
                <c:pt idx="10">
                  <c:v>0.5</c:v>
                </c:pt>
                <c:pt idx="11">
                  <c:v>0.75</c:v>
                </c:pt>
                <c:pt idx="12">
                  <c:v>0.5</c:v>
                </c:pt>
                <c:pt idx="13">
                  <c:v>0.25</c:v>
                </c:pt>
                <c:pt idx="14">
                  <c:v>0.5</c:v>
                </c:pt>
                <c:pt idx="15">
                  <c:v>0.75</c:v>
                </c:pt>
              </c:numCache>
            </c:numRef>
          </c:xVal>
          <c:yVal>
            <c:numRef>
              <c:f>Hoja1!$B$2:$B$17</c:f>
              <c:numCache>
                <c:formatCode>General</c:formatCode>
                <c:ptCount val="1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Hoja1!$C$2:$C$17</c15:f>
                <c15:dlblRangeCache>
                  <c:ptCount val="16"/>
                  <c:pt idx="0">
                    <c:v>R01</c:v>
                  </c:pt>
                  <c:pt idx="1">
                    <c:v>R02</c:v>
                  </c:pt>
                  <c:pt idx="2">
                    <c:v>R03</c:v>
                  </c:pt>
                  <c:pt idx="3">
                    <c:v>R04</c:v>
                  </c:pt>
                  <c:pt idx="4">
                    <c:v>R05</c:v>
                  </c:pt>
                  <c:pt idx="5">
                    <c:v>R06</c:v>
                  </c:pt>
                  <c:pt idx="6">
                    <c:v>R07</c:v>
                  </c:pt>
                  <c:pt idx="7">
                    <c:v>R08</c:v>
                  </c:pt>
                  <c:pt idx="8">
                    <c:v>R09</c:v>
                  </c:pt>
                  <c:pt idx="9">
                    <c:v>R10</c:v>
                  </c:pt>
                  <c:pt idx="10">
                    <c:v>R11</c:v>
                  </c:pt>
                  <c:pt idx="11">
                    <c:v>R12</c:v>
                  </c:pt>
                  <c:pt idx="12">
                    <c:v>R13</c:v>
                  </c:pt>
                  <c:pt idx="13">
                    <c:v>R14</c:v>
                  </c:pt>
                  <c:pt idx="14">
                    <c:v>R15</c:v>
                  </c:pt>
                  <c:pt idx="15">
                    <c:v>R16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0-7593-4DA2-AB90-1AC8B38E1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69794240"/>
        <c:axId val="-969787168"/>
      </c:scatterChart>
      <c:valAx>
        <c:axId val="-969794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Probabilitatea (0-100)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\ 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87168"/>
        <c:crosses val="autoZero"/>
        <c:crossBetween val="midCat"/>
      </c:valAx>
      <c:valAx>
        <c:axId val="-96978716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Inpaktua (1-5)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94240"/>
        <c:crosses val="autoZero"/>
        <c:crossBetween val="midCat"/>
        <c:majorUnit val="1"/>
      </c:valAx>
      <c:spPr>
        <a:gradFill>
          <a:gsLst>
            <a:gs pos="7000">
              <a:srgbClr val="C00000"/>
            </a:gs>
            <a:gs pos="26000">
              <a:srgbClr val="FF0000"/>
            </a:gs>
            <a:gs pos="55000">
              <a:srgbClr val="FFC000"/>
            </a:gs>
            <a:gs pos="77000">
              <a:schemeClr val="accent6">
                <a:lumMod val="60000"/>
                <a:lumOff val="40000"/>
              </a:schemeClr>
            </a:gs>
          </a:gsLst>
          <a:lin ang="7800000" scaled="0"/>
        </a:gradFill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B2769-FC85-4401-821D-980AA1263DA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9160444D-0A8F-45FC-9E67-62035E087727}">
      <dgm:prSet phldrT="[Texto]" custT="1"/>
      <dgm:spPr/>
      <dgm:t>
        <a:bodyPr/>
        <a:lstStyle/>
        <a:p>
          <a:pPr algn="l">
            <a:buFont typeface="+mj-lt"/>
            <a:buAutoNum type="arabicPeriod" startAt="10"/>
          </a:pPr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8E0288E4-F3B0-4AB9-B531-B30188D78278}" type="parTrans" cxnId="{B8A2DD16-A80D-4076-88EB-7DD9A1887527}">
      <dgm:prSet/>
      <dgm:spPr/>
      <dgm:t>
        <a:bodyPr/>
        <a:lstStyle/>
        <a:p>
          <a:pPr algn="l"/>
          <a:endParaRPr lang="es-ES" sz="2800"/>
        </a:p>
      </dgm:t>
    </dgm:pt>
    <dgm:pt modelId="{3AB1E1FA-86B2-4DB7-AE9B-C6900FF40BEC}" type="sibTrans" cxnId="{B8A2DD16-A80D-4076-88EB-7DD9A1887527}">
      <dgm:prSet/>
      <dgm:spPr/>
      <dgm:t>
        <a:bodyPr/>
        <a:lstStyle/>
        <a:p>
          <a:pPr algn="l"/>
          <a:endParaRPr lang="es-ES" sz="2800"/>
        </a:p>
      </dgm:t>
    </dgm:pt>
    <dgm:pt modelId="{A3352950-EF65-4D41-AA97-62090F678015}">
      <dgm:prSet custT="1"/>
      <dgm:spPr/>
      <dgm:t>
        <a:bodyPr/>
        <a:lstStyle/>
        <a:p>
          <a:pPr algn="l"/>
          <a:r>
            <a:rPr lang="es-ES" sz="1800" dirty="0"/>
            <a:t>12.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5E459E6F-2C17-427A-B861-A65772491CFD}" type="parTrans" cxnId="{E0069DC1-9EED-4623-9BB4-11CA40F5666D}">
      <dgm:prSet/>
      <dgm:spPr/>
      <dgm:t>
        <a:bodyPr/>
        <a:lstStyle/>
        <a:p>
          <a:pPr algn="l"/>
          <a:endParaRPr lang="es-ES" sz="2800"/>
        </a:p>
      </dgm:t>
    </dgm:pt>
    <dgm:pt modelId="{D1053967-DE43-4C82-941E-717FBA4E1654}" type="sibTrans" cxnId="{E0069DC1-9EED-4623-9BB4-11CA40F5666D}">
      <dgm:prSet/>
      <dgm:spPr/>
      <dgm:t>
        <a:bodyPr/>
        <a:lstStyle/>
        <a:p>
          <a:pPr algn="l"/>
          <a:endParaRPr lang="es-ES" sz="2800"/>
        </a:p>
      </dgm:t>
    </dgm:pt>
    <dgm:pt modelId="{E1A039C5-0A84-489C-9068-E86D2E3D6E1D}">
      <dgm:prSet custT="1"/>
      <dgm:spPr/>
      <dgm:t>
        <a:bodyPr/>
        <a:lstStyle/>
        <a:p>
          <a:pPr algn="l"/>
          <a:r>
            <a:rPr lang="es-ES" sz="1800" dirty="0"/>
            <a:t>13. </a:t>
          </a:r>
          <a:r>
            <a:rPr lang="es-ES" sz="1800" dirty="0" err="1"/>
            <a:t>Antolaketa</a:t>
          </a:r>
          <a:r>
            <a:rPr lang="es-ES" sz="1800" dirty="0"/>
            <a:t> eta </a:t>
          </a:r>
          <a:r>
            <a:rPr lang="es-ES" sz="1800" dirty="0" err="1"/>
            <a:t>Kudeaketa</a:t>
          </a:r>
          <a:endParaRPr lang="es-ES" sz="1800" dirty="0"/>
        </a:p>
      </dgm:t>
    </dgm:pt>
    <dgm:pt modelId="{384CD9CF-FE76-4B3A-B4A3-3339502B92F7}" type="parTrans" cxnId="{90FEA33F-D1D9-4E32-811C-5F27F752841C}">
      <dgm:prSet/>
      <dgm:spPr/>
      <dgm:t>
        <a:bodyPr/>
        <a:lstStyle/>
        <a:p>
          <a:pPr algn="l"/>
          <a:endParaRPr lang="es-ES" sz="2800"/>
        </a:p>
      </dgm:t>
    </dgm:pt>
    <dgm:pt modelId="{830E48BF-A4F9-47AE-94FF-56E49C53418C}" type="sibTrans" cxnId="{90FEA33F-D1D9-4E32-811C-5F27F752841C}">
      <dgm:prSet/>
      <dgm:spPr/>
      <dgm:t>
        <a:bodyPr/>
        <a:lstStyle/>
        <a:p>
          <a:pPr algn="l"/>
          <a:endParaRPr lang="es-ES" sz="2800"/>
        </a:p>
      </dgm:t>
    </dgm:pt>
    <dgm:pt modelId="{EFB87ECC-E175-43FD-9641-69EF9A4CD426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Denbora</a:t>
          </a:r>
          <a:r>
            <a:rPr lang="es-ES" sz="1800" dirty="0"/>
            <a:t> </a:t>
          </a:r>
          <a:r>
            <a:rPr lang="es-ES" sz="1800" dirty="0" err="1"/>
            <a:t>Planifikazioa</a:t>
          </a:r>
          <a:endParaRPr lang="es-ES" sz="1800" dirty="0"/>
        </a:p>
      </dgm:t>
    </dgm:pt>
    <dgm:pt modelId="{A33CED3F-35B2-422D-876D-03AB5848CA1C}" type="parTrans" cxnId="{FC1CE74A-48EE-47FE-81EA-EA7BBA3794E1}">
      <dgm:prSet/>
      <dgm:spPr/>
      <dgm:t>
        <a:bodyPr/>
        <a:lstStyle/>
        <a:p>
          <a:pPr algn="l"/>
          <a:endParaRPr lang="es-ES" sz="2800"/>
        </a:p>
      </dgm:t>
    </dgm:pt>
    <dgm:pt modelId="{46CEE0FF-DCBE-4D2C-A8C6-0C4F38CC8F32}" type="sibTrans" cxnId="{FC1CE74A-48EE-47FE-81EA-EA7BBA3794E1}">
      <dgm:prSet/>
      <dgm:spPr/>
      <dgm:t>
        <a:bodyPr/>
        <a:lstStyle/>
        <a:p>
          <a:pPr algn="l"/>
          <a:endParaRPr lang="es-ES" sz="2800"/>
        </a:p>
      </dgm:t>
    </dgm:pt>
    <dgm:pt modelId="{C9D263BA-810F-4E50-A363-7C4C1826A8E8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F29BD8AA-7C30-4C44-84D5-75849D25690D}" type="parTrans" cxnId="{F9736690-1716-4839-A165-8283A0D28985}">
      <dgm:prSet/>
      <dgm:spPr/>
      <dgm:t>
        <a:bodyPr/>
        <a:lstStyle/>
        <a:p>
          <a:pPr algn="l"/>
          <a:endParaRPr lang="es-ES" sz="2800"/>
        </a:p>
      </dgm:t>
    </dgm:pt>
    <dgm:pt modelId="{3836D2D2-F263-4C6F-9967-CDA46328A39E}" type="sibTrans" cxnId="{F9736690-1716-4839-A165-8283A0D28985}">
      <dgm:prSet/>
      <dgm:spPr/>
      <dgm:t>
        <a:bodyPr/>
        <a:lstStyle/>
        <a:p>
          <a:pPr algn="l"/>
          <a:endParaRPr lang="es-ES" sz="2800"/>
        </a:p>
      </dgm:t>
    </dgm:pt>
    <dgm:pt modelId="{A46F8E0E-33B1-47EC-B562-A79E5A5BEED3}">
      <dgm:prSet custT="1"/>
      <dgm:spPr/>
      <dgm:t>
        <a:bodyPr/>
        <a:lstStyle/>
        <a:p>
          <a:pPr algn="l"/>
          <a:r>
            <a:rPr lang="es-ES" sz="1800" dirty="0"/>
            <a:t>16. </a:t>
          </a:r>
          <a:r>
            <a:rPr lang="es-ES" sz="1800" dirty="0" err="1"/>
            <a:t>Ondorioak</a:t>
          </a:r>
          <a:endParaRPr lang="es-ES" sz="1800" dirty="0"/>
        </a:p>
      </dgm:t>
    </dgm:pt>
    <dgm:pt modelId="{B42D2345-4AC2-4E7C-AEF7-945A4379644D}" type="parTrans" cxnId="{CB83AF2F-FC25-4748-800F-394CC77E7DAF}">
      <dgm:prSet/>
      <dgm:spPr/>
      <dgm:t>
        <a:bodyPr/>
        <a:lstStyle/>
        <a:p>
          <a:pPr algn="l"/>
          <a:endParaRPr lang="es-ES" sz="2800"/>
        </a:p>
      </dgm:t>
    </dgm:pt>
    <dgm:pt modelId="{64B88EB3-A21F-4B48-BE9B-5A742AD91BCC}" type="sibTrans" cxnId="{CB83AF2F-FC25-4748-800F-394CC77E7DAF}">
      <dgm:prSet/>
      <dgm:spPr/>
      <dgm:t>
        <a:bodyPr/>
        <a:lstStyle/>
        <a:p>
          <a:pPr algn="l"/>
          <a:endParaRPr lang="es-ES" sz="2800"/>
        </a:p>
      </dgm:t>
    </dgm:pt>
    <dgm:pt modelId="{6C19C15E-E8FC-4549-AEAC-D4471B4E136D}">
      <dgm:prSet phldrT="[Texto]" custT="1"/>
      <dgm:spPr/>
      <dgm:t>
        <a:bodyPr/>
        <a:lstStyle/>
        <a:p>
          <a:pPr algn="l">
            <a:buFont typeface="+mj-lt"/>
            <a:buAutoNum type="arabicPeriod" startAt="10"/>
          </a:pPr>
          <a:r>
            <a:rPr lang="es-ES" sz="1800" dirty="0"/>
            <a:t>11. </a:t>
          </a:r>
          <a:r>
            <a:rPr lang="es-ES" sz="1800" dirty="0" err="1"/>
            <a:t>Bideoa</a:t>
          </a:r>
          <a:endParaRPr lang="es-ES" sz="1800" dirty="0"/>
        </a:p>
      </dgm:t>
    </dgm:pt>
    <dgm:pt modelId="{39A39AE6-7A28-4097-88F9-19005E964ADC}" type="parTrans" cxnId="{09EDD0C7-B54C-43FF-A336-E6F620BB08AA}">
      <dgm:prSet/>
      <dgm:spPr/>
      <dgm:t>
        <a:bodyPr/>
        <a:lstStyle/>
        <a:p>
          <a:endParaRPr lang="es-ES" sz="2000"/>
        </a:p>
      </dgm:t>
    </dgm:pt>
    <dgm:pt modelId="{0455D0A2-8BFA-4FB3-96E7-ACEAF50FA0F5}" type="sibTrans" cxnId="{09EDD0C7-B54C-43FF-A336-E6F620BB08AA}">
      <dgm:prSet/>
      <dgm:spPr/>
      <dgm:t>
        <a:bodyPr/>
        <a:lstStyle/>
        <a:p>
          <a:endParaRPr lang="es-ES" sz="2000"/>
        </a:p>
      </dgm:t>
    </dgm:pt>
    <dgm:pt modelId="{EE2095A1-A718-4814-AB31-A1329B1300DB}">
      <dgm:prSet custT="1"/>
      <dgm:spPr/>
      <dgm:t>
        <a:bodyPr/>
        <a:lstStyle/>
        <a:p>
          <a:pPr algn="l"/>
          <a:r>
            <a:rPr lang="es-ES" sz="1800" dirty="0"/>
            <a:t>9. </a:t>
          </a:r>
          <a:r>
            <a:rPr lang="es-ES" sz="1800" dirty="0" err="1"/>
            <a:t>Aukeren</a:t>
          </a:r>
          <a:r>
            <a:rPr lang="es-ES" sz="1800" dirty="0"/>
            <a:t> </a:t>
          </a:r>
          <a:r>
            <a:rPr lang="es-ES" sz="1800" dirty="0" err="1"/>
            <a:t>Azterketa</a:t>
          </a:r>
          <a:endParaRPr lang="es-ES" sz="1800" dirty="0"/>
        </a:p>
      </dgm:t>
    </dgm:pt>
    <dgm:pt modelId="{56A8701F-1488-4EA6-BF41-5526625B867A}" type="parTrans" cxnId="{DC56F4B3-CF8B-4DF8-AA30-81B504EC8116}">
      <dgm:prSet/>
      <dgm:spPr/>
      <dgm:t>
        <a:bodyPr/>
        <a:lstStyle/>
        <a:p>
          <a:endParaRPr lang="es-ES" sz="2000"/>
        </a:p>
      </dgm:t>
    </dgm:pt>
    <dgm:pt modelId="{42A00861-2941-47DC-A743-2323B49B0C73}" type="sibTrans" cxnId="{DC56F4B3-CF8B-4DF8-AA30-81B504EC8116}">
      <dgm:prSet/>
      <dgm:spPr/>
      <dgm:t>
        <a:bodyPr/>
        <a:lstStyle/>
        <a:p>
          <a:endParaRPr lang="es-ES" sz="2000"/>
        </a:p>
      </dgm:t>
    </dgm:pt>
    <dgm:pt modelId="{48507D3C-9163-4DAE-A3A9-6989A783E403}" type="pres">
      <dgm:prSet presAssocID="{83BB2769-FC85-4401-821D-980AA1263DAF}" presName="linearFlow" presStyleCnt="0">
        <dgm:presLayoutVars>
          <dgm:dir/>
          <dgm:resizeHandles val="exact"/>
        </dgm:presLayoutVars>
      </dgm:prSet>
      <dgm:spPr/>
    </dgm:pt>
    <dgm:pt modelId="{D153BEB9-BABB-4701-8E9C-9009644A09DD}" type="pres">
      <dgm:prSet presAssocID="{EE2095A1-A718-4814-AB31-A1329B1300DB}" presName="composite" presStyleCnt="0"/>
      <dgm:spPr/>
    </dgm:pt>
    <dgm:pt modelId="{869CFCD8-695A-4908-A599-0407FEBB0C51}" type="pres">
      <dgm:prSet presAssocID="{EE2095A1-A718-4814-AB31-A1329B1300DB}" presName="imgShp" presStyleLbl="fgImgPlace1" presStyleIdx="0" presStyleCnt="8"/>
      <dgm:spPr/>
    </dgm:pt>
    <dgm:pt modelId="{EA1093D2-BFF0-451D-A017-C9F5DDFB4D45}" type="pres">
      <dgm:prSet presAssocID="{EE2095A1-A718-4814-AB31-A1329B1300DB}" presName="txShp" presStyleLbl="node1" presStyleIdx="0" presStyleCnt="8">
        <dgm:presLayoutVars>
          <dgm:bulletEnabled val="1"/>
        </dgm:presLayoutVars>
      </dgm:prSet>
      <dgm:spPr/>
    </dgm:pt>
    <dgm:pt modelId="{2A450E47-9128-4DBA-AD5C-08A19ADFAB20}" type="pres">
      <dgm:prSet presAssocID="{42A00861-2941-47DC-A743-2323B49B0C73}" presName="spacing" presStyleCnt="0"/>
      <dgm:spPr/>
    </dgm:pt>
    <dgm:pt modelId="{ABB6392A-A362-44C2-ACBD-8A2DDFAFD33B}" type="pres">
      <dgm:prSet presAssocID="{9160444D-0A8F-45FC-9E67-62035E087727}" presName="composite" presStyleCnt="0"/>
      <dgm:spPr/>
    </dgm:pt>
    <dgm:pt modelId="{92622075-A7F5-4B34-B149-2842D19D6A12}" type="pres">
      <dgm:prSet presAssocID="{9160444D-0A8F-45FC-9E67-62035E087727}" presName="imgShp" presStyleLbl="fgImgPlace1" presStyleIdx="1" presStyleCnt="8"/>
      <dgm:spPr/>
    </dgm:pt>
    <dgm:pt modelId="{0559B224-733C-4DFD-A810-3DB9E501E783}" type="pres">
      <dgm:prSet presAssocID="{9160444D-0A8F-45FC-9E67-62035E087727}" presName="txShp" presStyleLbl="node1" presStyleIdx="1" presStyleCnt="8">
        <dgm:presLayoutVars>
          <dgm:bulletEnabled val="1"/>
        </dgm:presLayoutVars>
      </dgm:prSet>
      <dgm:spPr/>
    </dgm:pt>
    <dgm:pt modelId="{3E707690-9346-430E-983D-BDAD06BBB719}" type="pres">
      <dgm:prSet presAssocID="{3AB1E1FA-86B2-4DB7-AE9B-C6900FF40BEC}" presName="spacing" presStyleCnt="0"/>
      <dgm:spPr/>
    </dgm:pt>
    <dgm:pt modelId="{574BBD02-5657-4A58-8F9D-DDB294890755}" type="pres">
      <dgm:prSet presAssocID="{6C19C15E-E8FC-4549-AEAC-D4471B4E136D}" presName="composite" presStyleCnt="0"/>
      <dgm:spPr/>
    </dgm:pt>
    <dgm:pt modelId="{B422CE07-DFFC-489F-A468-749F21592474}" type="pres">
      <dgm:prSet presAssocID="{6C19C15E-E8FC-4549-AEAC-D4471B4E136D}" presName="imgShp" presStyleLbl="fgImgPlace1" presStyleIdx="2" presStyleCnt="8"/>
      <dgm:spPr/>
    </dgm:pt>
    <dgm:pt modelId="{BBC3A5F6-2525-40EA-99FE-5532BCD79BFA}" type="pres">
      <dgm:prSet presAssocID="{6C19C15E-E8FC-4549-AEAC-D4471B4E136D}" presName="txShp" presStyleLbl="node1" presStyleIdx="2" presStyleCnt="8">
        <dgm:presLayoutVars>
          <dgm:bulletEnabled val="1"/>
        </dgm:presLayoutVars>
      </dgm:prSet>
      <dgm:spPr/>
    </dgm:pt>
    <dgm:pt modelId="{D0CBAAB8-A9CD-4EC1-B569-9C1DFA640477}" type="pres">
      <dgm:prSet presAssocID="{0455D0A2-8BFA-4FB3-96E7-ACEAF50FA0F5}" presName="spacing" presStyleCnt="0"/>
      <dgm:spPr/>
    </dgm:pt>
    <dgm:pt modelId="{2800339F-E885-4FD3-8ED4-EC033175588D}" type="pres">
      <dgm:prSet presAssocID="{A3352950-EF65-4D41-AA97-62090F678015}" presName="composite" presStyleCnt="0"/>
      <dgm:spPr/>
    </dgm:pt>
    <dgm:pt modelId="{32C7AC95-3555-488D-8EAC-3DB046C73370}" type="pres">
      <dgm:prSet presAssocID="{A3352950-EF65-4D41-AA97-62090F678015}" presName="imgShp" presStyleLbl="fgImgPlace1" presStyleIdx="3" presStyleCnt="8"/>
      <dgm:spPr/>
    </dgm:pt>
    <dgm:pt modelId="{29419F2E-1256-4CF1-80EB-21ABF22376F5}" type="pres">
      <dgm:prSet presAssocID="{A3352950-EF65-4D41-AA97-62090F678015}" presName="txShp" presStyleLbl="node1" presStyleIdx="3" presStyleCnt="8">
        <dgm:presLayoutVars>
          <dgm:bulletEnabled val="1"/>
        </dgm:presLayoutVars>
      </dgm:prSet>
      <dgm:spPr/>
    </dgm:pt>
    <dgm:pt modelId="{F5D4655E-F597-469E-9DAC-BF67B7053CFB}" type="pres">
      <dgm:prSet presAssocID="{D1053967-DE43-4C82-941E-717FBA4E1654}" presName="spacing" presStyleCnt="0"/>
      <dgm:spPr/>
    </dgm:pt>
    <dgm:pt modelId="{6694C2EC-AB46-4CDC-8008-D90181C6C7C0}" type="pres">
      <dgm:prSet presAssocID="{E1A039C5-0A84-489C-9068-E86D2E3D6E1D}" presName="composite" presStyleCnt="0"/>
      <dgm:spPr/>
    </dgm:pt>
    <dgm:pt modelId="{2D0C7EEA-EA01-4DA8-9197-112E6AA3CB0D}" type="pres">
      <dgm:prSet presAssocID="{E1A039C5-0A84-489C-9068-E86D2E3D6E1D}" presName="imgShp" presStyleLbl="fgImgPlace1" presStyleIdx="4" presStyleCnt="8"/>
      <dgm:spPr/>
    </dgm:pt>
    <dgm:pt modelId="{F539F74E-F7F0-4FA2-BDB5-9F2E1C52A4B9}" type="pres">
      <dgm:prSet presAssocID="{E1A039C5-0A84-489C-9068-E86D2E3D6E1D}" presName="txShp" presStyleLbl="node1" presStyleIdx="4" presStyleCnt="8">
        <dgm:presLayoutVars>
          <dgm:bulletEnabled val="1"/>
        </dgm:presLayoutVars>
      </dgm:prSet>
      <dgm:spPr/>
    </dgm:pt>
    <dgm:pt modelId="{04F2451B-EA05-47B4-9A60-C5C74D8C6B50}" type="pres">
      <dgm:prSet presAssocID="{830E48BF-A4F9-47AE-94FF-56E49C53418C}" presName="spacing" presStyleCnt="0"/>
      <dgm:spPr/>
    </dgm:pt>
    <dgm:pt modelId="{299FCAF9-2457-4878-A1E1-F82CA28D5F9B}" type="pres">
      <dgm:prSet presAssocID="{EFB87ECC-E175-43FD-9641-69EF9A4CD426}" presName="composite" presStyleCnt="0"/>
      <dgm:spPr/>
    </dgm:pt>
    <dgm:pt modelId="{22EBC2A7-B81D-4C33-BFFF-F7F8F55D0509}" type="pres">
      <dgm:prSet presAssocID="{EFB87ECC-E175-43FD-9641-69EF9A4CD426}" presName="imgShp" presStyleLbl="fgImgPlace1" presStyleIdx="5" presStyleCnt="8"/>
      <dgm:spPr/>
    </dgm:pt>
    <dgm:pt modelId="{967952FB-1F8C-49D3-8E6C-2FE0EB156179}" type="pres">
      <dgm:prSet presAssocID="{EFB87ECC-E175-43FD-9641-69EF9A4CD426}" presName="txShp" presStyleLbl="node1" presStyleIdx="5" presStyleCnt="8">
        <dgm:presLayoutVars>
          <dgm:bulletEnabled val="1"/>
        </dgm:presLayoutVars>
      </dgm:prSet>
      <dgm:spPr/>
    </dgm:pt>
    <dgm:pt modelId="{B66872AD-BBFA-404B-941D-968D6B198BEF}" type="pres">
      <dgm:prSet presAssocID="{46CEE0FF-DCBE-4D2C-A8C6-0C4F38CC8F32}" presName="spacing" presStyleCnt="0"/>
      <dgm:spPr/>
    </dgm:pt>
    <dgm:pt modelId="{53599B32-1D3D-427B-80CE-CCEFB29FC0A1}" type="pres">
      <dgm:prSet presAssocID="{C9D263BA-810F-4E50-A363-7C4C1826A8E8}" presName="composite" presStyleCnt="0"/>
      <dgm:spPr/>
    </dgm:pt>
    <dgm:pt modelId="{056CC28C-1558-4899-829E-CC10B70AC429}" type="pres">
      <dgm:prSet presAssocID="{C9D263BA-810F-4E50-A363-7C4C1826A8E8}" presName="imgShp" presStyleLbl="fgImgPlace1" presStyleIdx="6" presStyleCnt="8"/>
      <dgm:spPr/>
    </dgm:pt>
    <dgm:pt modelId="{6393C0D2-E08E-4BC8-9896-9ED13D8DFD2D}" type="pres">
      <dgm:prSet presAssocID="{C9D263BA-810F-4E50-A363-7C4C1826A8E8}" presName="txShp" presStyleLbl="node1" presStyleIdx="6" presStyleCnt="8">
        <dgm:presLayoutVars>
          <dgm:bulletEnabled val="1"/>
        </dgm:presLayoutVars>
      </dgm:prSet>
      <dgm:spPr/>
    </dgm:pt>
    <dgm:pt modelId="{A1115362-90E6-43F0-B504-12FBA4ACCC7C}" type="pres">
      <dgm:prSet presAssocID="{3836D2D2-F263-4C6F-9967-CDA46328A39E}" presName="spacing" presStyleCnt="0"/>
      <dgm:spPr/>
    </dgm:pt>
    <dgm:pt modelId="{F9FFBFBB-D11C-4FE8-8C1E-D2AF7A67EF7E}" type="pres">
      <dgm:prSet presAssocID="{A46F8E0E-33B1-47EC-B562-A79E5A5BEED3}" presName="composite" presStyleCnt="0"/>
      <dgm:spPr/>
    </dgm:pt>
    <dgm:pt modelId="{BEEEE747-A4B3-4555-ABAF-9D70192B5A8B}" type="pres">
      <dgm:prSet presAssocID="{A46F8E0E-33B1-47EC-B562-A79E5A5BEED3}" presName="imgShp" presStyleLbl="fgImgPlace1" presStyleIdx="7" presStyleCnt="8"/>
      <dgm:spPr/>
    </dgm:pt>
    <dgm:pt modelId="{8C6D178A-05A6-45B1-BEFD-8F59AE28286D}" type="pres">
      <dgm:prSet presAssocID="{A46F8E0E-33B1-47EC-B562-A79E5A5BEED3}" presName="txShp" presStyleLbl="node1" presStyleIdx="7" presStyleCnt="8">
        <dgm:presLayoutVars>
          <dgm:bulletEnabled val="1"/>
        </dgm:presLayoutVars>
      </dgm:prSet>
      <dgm:spPr/>
    </dgm:pt>
  </dgm:ptLst>
  <dgm:cxnLst>
    <dgm:cxn modelId="{B8A2DD16-A80D-4076-88EB-7DD9A1887527}" srcId="{83BB2769-FC85-4401-821D-980AA1263DAF}" destId="{9160444D-0A8F-45FC-9E67-62035E087727}" srcOrd="1" destOrd="0" parTransId="{8E0288E4-F3B0-4AB9-B531-B30188D78278}" sibTransId="{3AB1E1FA-86B2-4DB7-AE9B-C6900FF40BEC}"/>
    <dgm:cxn modelId="{215D411E-CE2D-4273-8C2A-76B052622622}" type="presOf" srcId="{83BB2769-FC85-4401-821D-980AA1263DAF}" destId="{48507D3C-9163-4DAE-A3A9-6989A783E403}" srcOrd="0" destOrd="0" presId="urn:microsoft.com/office/officeart/2005/8/layout/vList3"/>
    <dgm:cxn modelId="{7DFE7220-D840-4171-9945-7B64D9282CDC}" type="presOf" srcId="{6C19C15E-E8FC-4549-AEAC-D4471B4E136D}" destId="{BBC3A5F6-2525-40EA-99FE-5532BCD79BFA}" srcOrd="0" destOrd="0" presId="urn:microsoft.com/office/officeart/2005/8/layout/vList3"/>
    <dgm:cxn modelId="{CB83AF2F-FC25-4748-800F-394CC77E7DAF}" srcId="{83BB2769-FC85-4401-821D-980AA1263DAF}" destId="{A46F8E0E-33B1-47EC-B562-A79E5A5BEED3}" srcOrd="7" destOrd="0" parTransId="{B42D2345-4AC2-4E7C-AEF7-945A4379644D}" sibTransId="{64B88EB3-A21F-4B48-BE9B-5A742AD91BCC}"/>
    <dgm:cxn modelId="{90FEA33F-D1D9-4E32-811C-5F27F752841C}" srcId="{83BB2769-FC85-4401-821D-980AA1263DAF}" destId="{E1A039C5-0A84-489C-9068-E86D2E3D6E1D}" srcOrd="4" destOrd="0" parTransId="{384CD9CF-FE76-4B3A-B4A3-3339502B92F7}" sibTransId="{830E48BF-A4F9-47AE-94FF-56E49C53418C}"/>
    <dgm:cxn modelId="{B6D88645-F99E-4332-84FD-46CE6B20602C}" type="presOf" srcId="{C9D263BA-810F-4E50-A363-7C4C1826A8E8}" destId="{6393C0D2-E08E-4BC8-9896-9ED13D8DFD2D}" srcOrd="0" destOrd="0" presId="urn:microsoft.com/office/officeart/2005/8/layout/vList3"/>
    <dgm:cxn modelId="{EEEBAE65-B1D2-4824-8511-CF55945ADC0B}" type="presOf" srcId="{9160444D-0A8F-45FC-9E67-62035E087727}" destId="{0559B224-733C-4DFD-A810-3DB9E501E783}" srcOrd="0" destOrd="0" presId="urn:microsoft.com/office/officeart/2005/8/layout/vList3"/>
    <dgm:cxn modelId="{1896BE46-910A-4AB2-8F6F-03912573BFD5}" type="presOf" srcId="{EFB87ECC-E175-43FD-9641-69EF9A4CD426}" destId="{967952FB-1F8C-49D3-8E6C-2FE0EB156179}" srcOrd="0" destOrd="0" presId="urn:microsoft.com/office/officeart/2005/8/layout/vList3"/>
    <dgm:cxn modelId="{FC1CE74A-48EE-47FE-81EA-EA7BBA3794E1}" srcId="{83BB2769-FC85-4401-821D-980AA1263DAF}" destId="{EFB87ECC-E175-43FD-9641-69EF9A4CD426}" srcOrd="5" destOrd="0" parTransId="{A33CED3F-35B2-422D-876D-03AB5848CA1C}" sibTransId="{46CEE0FF-DCBE-4D2C-A8C6-0C4F38CC8F32}"/>
    <dgm:cxn modelId="{91FFAB51-34A7-49C3-9F55-B77343E3D2F0}" type="presOf" srcId="{A46F8E0E-33B1-47EC-B562-A79E5A5BEED3}" destId="{8C6D178A-05A6-45B1-BEFD-8F59AE28286D}" srcOrd="0" destOrd="0" presId="urn:microsoft.com/office/officeart/2005/8/layout/vList3"/>
    <dgm:cxn modelId="{05573456-C1CB-4E5F-BBB3-90D8A6CC1557}" type="presOf" srcId="{E1A039C5-0A84-489C-9068-E86D2E3D6E1D}" destId="{F539F74E-F7F0-4FA2-BDB5-9F2E1C52A4B9}" srcOrd="0" destOrd="0" presId="urn:microsoft.com/office/officeart/2005/8/layout/vList3"/>
    <dgm:cxn modelId="{F9736690-1716-4839-A165-8283A0D28985}" srcId="{83BB2769-FC85-4401-821D-980AA1263DAF}" destId="{C9D263BA-810F-4E50-A363-7C4C1826A8E8}" srcOrd="6" destOrd="0" parTransId="{F29BD8AA-7C30-4C44-84D5-75849D25690D}" sibTransId="{3836D2D2-F263-4C6F-9967-CDA46328A39E}"/>
    <dgm:cxn modelId="{26E98EAC-E1A0-42BE-A14B-BC1A5CB563B7}" type="presOf" srcId="{EE2095A1-A718-4814-AB31-A1329B1300DB}" destId="{EA1093D2-BFF0-451D-A017-C9F5DDFB4D45}" srcOrd="0" destOrd="0" presId="urn:microsoft.com/office/officeart/2005/8/layout/vList3"/>
    <dgm:cxn modelId="{DC56F4B3-CF8B-4DF8-AA30-81B504EC8116}" srcId="{83BB2769-FC85-4401-821D-980AA1263DAF}" destId="{EE2095A1-A718-4814-AB31-A1329B1300DB}" srcOrd="0" destOrd="0" parTransId="{56A8701F-1488-4EA6-BF41-5526625B867A}" sibTransId="{42A00861-2941-47DC-A743-2323B49B0C73}"/>
    <dgm:cxn modelId="{E0069DC1-9EED-4623-9BB4-11CA40F5666D}" srcId="{83BB2769-FC85-4401-821D-980AA1263DAF}" destId="{A3352950-EF65-4D41-AA97-62090F678015}" srcOrd="3" destOrd="0" parTransId="{5E459E6F-2C17-427A-B861-A65772491CFD}" sibTransId="{D1053967-DE43-4C82-941E-717FBA4E1654}"/>
    <dgm:cxn modelId="{09EDD0C7-B54C-43FF-A336-E6F620BB08AA}" srcId="{83BB2769-FC85-4401-821D-980AA1263DAF}" destId="{6C19C15E-E8FC-4549-AEAC-D4471B4E136D}" srcOrd="2" destOrd="0" parTransId="{39A39AE6-7A28-4097-88F9-19005E964ADC}" sibTransId="{0455D0A2-8BFA-4FB3-96E7-ACEAF50FA0F5}"/>
    <dgm:cxn modelId="{C075ADEF-35D1-4B76-A4D3-70B3DEFD9AF2}" type="presOf" srcId="{A3352950-EF65-4D41-AA97-62090F678015}" destId="{29419F2E-1256-4CF1-80EB-21ABF22376F5}" srcOrd="0" destOrd="0" presId="urn:microsoft.com/office/officeart/2005/8/layout/vList3"/>
    <dgm:cxn modelId="{BB958D4F-D58D-4E09-BE44-331652D307D4}" type="presParOf" srcId="{48507D3C-9163-4DAE-A3A9-6989A783E403}" destId="{D153BEB9-BABB-4701-8E9C-9009644A09DD}" srcOrd="0" destOrd="0" presId="urn:microsoft.com/office/officeart/2005/8/layout/vList3"/>
    <dgm:cxn modelId="{A8927353-3124-4941-BDD7-E5C31F314A8A}" type="presParOf" srcId="{D153BEB9-BABB-4701-8E9C-9009644A09DD}" destId="{869CFCD8-695A-4908-A599-0407FEBB0C51}" srcOrd="0" destOrd="0" presId="urn:microsoft.com/office/officeart/2005/8/layout/vList3"/>
    <dgm:cxn modelId="{79A70E9E-4A4B-46BE-85A6-197D87FAEBE5}" type="presParOf" srcId="{D153BEB9-BABB-4701-8E9C-9009644A09DD}" destId="{EA1093D2-BFF0-451D-A017-C9F5DDFB4D45}" srcOrd="1" destOrd="0" presId="urn:microsoft.com/office/officeart/2005/8/layout/vList3"/>
    <dgm:cxn modelId="{74811269-BB48-4B75-B384-262C1B559C33}" type="presParOf" srcId="{48507D3C-9163-4DAE-A3A9-6989A783E403}" destId="{2A450E47-9128-4DBA-AD5C-08A19ADFAB20}" srcOrd="1" destOrd="0" presId="urn:microsoft.com/office/officeart/2005/8/layout/vList3"/>
    <dgm:cxn modelId="{2FFDFC70-B55C-4457-BC7B-129C87CCA80E}" type="presParOf" srcId="{48507D3C-9163-4DAE-A3A9-6989A783E403}" destId="{ABB6392A-A362-44C2-ACBD-8A2DDFAFD33B}" srcOrd="2" destOrd="0" presId="urn:microsoft.com/office/officeart/2005/8/layout/vList3"/>
    <dgm:cxn modelId="{601799D4-9452-4C74-B62C-D84002B6B48C}" type="presParOf" srcId="{ABB6392A-A362-44C2-ACBD-8A2DDFAFD33B}" destId="{92622075-A7F5-4B34-B149-2842D19D6A12}" srcOrd="0" destOrd="0" presId="urn:microsoft.com/office/officeart/2005/8/layout/vList3"/>
    <dgm:cxn modelId="{EB59B438-3D12-42E0-B442-C60D544EA49C}" type="presParOf" srcId="{ABB6392A-A362-44C2-ACBD-8A2DDFAFD33B}" destId="{0559B224-733C-4DFD-A810-3DB9E501E783}" srcOrd="1" destOrd="0" presId="urn:microsoft.com/office/officeart/2005/8/layout/vList3"/>
    <dgm:cxn modelId="{1CEA748C-B91E-4C8C-A071-56C63401B5C0}" type="presParOf" srcId="{48507D3C-9163-4DAE-A3A9-6989A783E403}" destId="{3E707690-9346-430E-983D-BDAD06BBB719}" srcOrd="3" destOrd="0" presId="urn:microsoft.com/office/officeart/2005/8/layout/vList3"/>
    <dgm:cxn modelId="{993E96D2-2C93-4B9A-9513-D5182F418C38}" type="presParOf" srcId="{48507D3C-9163-4DAE-A3A9-6989A783E403}" destId="{574BBD02-5657-4A58-8F9D-DDB294890755}" srcOrd="4" destOrd="0" presId="urn:microsoft.com/office/officeart/2005/8/layout/vList3"/>
    <dgm:cxn modelId="{59CE133E-AB1F-4467-9B13-5ED4E52C6DA1}" type="presParOf" srcId="{574BBD02-5657-4A58-8F9D-DDB294890755}" destId="{B422CE07-DFFC-489F-A468-749F21592474}" srcOrd="0" destOrd="0" presId="urn:microsoft.com/office/officeart/2005/8/layout/vList3"/>
    <dgm:cxn modelId="{B60C6C61-6FC1-4D1C-9074-1BD0C9BFED10}" type="presParOf" srcId="{574BBD02-5657-4A58-8F9D-DDB294890755}" destId="{BBC3A5F6-2525-40EA-99FE-5532BCD79BFA}" srcOrd="1" destOrd="0" presId="urn:microsoft.com/office/officeart/2005/8/layout/vList3"/>
    <dgm:cxn modelId="{65D33AC7-B0CE-4266-A5D5-CC877F2E6A36}" type="presParOf" srcId="{48507D3C-9163-4DAE-A3A9-6989A783E403}" destId="{D0CBAAB8-A9CD-4EC1-B569-9C1DFA640477}" srcOrd="5" destOrd="0" presId="urn:microsoft.com/office/officeart/2005/8/layout/vList3"/>
    <dgm:cxn modelId="{8E814D9B-3D16-471F-A9CF-DC3F395D12DE}" type="presParOf" srcId="{48507D3C-9163-4DAE-A3A9-6989A783E403}" destId="{2800339F-E885-4FD3-8ED4-EC033175588D}" srcOrd="6" destOrd="0" presId="urn:microsoft.com/office/officeart/2005/8/layout/vList3"/>
    <dgm:cxn modelId="{3326E275-EAD9-44BC-B73C-0BE7107DA93D}" type="presParOf" srcId="{2800339F-E885-4FD3-8ED4-EC033175588D}" destId="{32C7AC95-3555-488D-8EAC-3DB046C73370}" srcOrd="0" destOrd="0" presId="urn:microsoft.com/office/officeart/2005/8/layout/vList3"/>
    <dgm:cxn modelId="{B0904F8D-344F-4EC7-99F8-4914F4F32496}" type="presParOf" srcId="{2800339F-E885-4FD3-8ED4-EC033175588D}" destId="{29419F2E-1256-4CF1-80EB-21ABF22376F5}" srcOrd="1" destOrd="0" presId="urn:microsoft.com/office/officeart/2005/8/layout/vList3"/>
    <dgm:cxn modelId="{113B76CF-D20B-482F-B854-93A4CA3A44DF}" type="presParOf" srcId="{48507D3C-9163-4DAE-A3A9-6989A783E403}" destId="{F5D4655E-F597-469E-9DAC-BF67B7053CFB}" srcOrd="7" destOrd="0" presId="urn:microsoft.com/office/officeart/2005/8/layout/vList3"/>
    <dgm:cxn modelId="{17D309E8-ED5D-4602-9515-67FCECE059B6}" type="presParOf" srcId="{48507D3C-9163-4DAE-A3A9-6989A783E403}" destId="{6694C2EC-AB46-4CDC-8008-D90181C6C7C0}" srcOrd="8" destOrd="0" presId="urn:microsoft.com/office/officeart/2005/8/layout/vList3"/>
    <dgm:cxn modelId="{BFC16673-AA1B-42D8-9D2C-D9FF4CC9631A}" type="presParOf" srcId="{6694C2EC-AB46-4CDC-8008-D90181C6C7C0}" destId="{2D0C7EEA-EA01-4DA8-9197-112E6AA3CB0D}" srcOrd="0" destOrd="0" presId="urn:microsoft.com/office/officeart/2005/8/layout/vList3"/>
    <dgm:cxn modelId="{B412A03E-DAEE-49C4-873D-5938E438444B}" type="presParOf" srcId="{6694C2EC-AB46-4CDC-8008-D90181C6C7C0}" destId="{F539F74E-F7F0-4FA2-BDB5-9F2E1C52A4B9}" srcOrd="1" destOrd="0" presId="urn:microsoft.com/office/officeart/2005/8/layout/vList3"/>
    <dgm:cxn modelId="{A6ABE284-653F-40F2-8D09-0CAA5312BDE2}" type="presParOf" srcId="{48507D3C-9163-4DAE-A3A9-6989A783E403}" destId="{04F2451B-EA05-47B4-9A60-C5C74D8C6B50}" srcOrd="9" destOrd="0" presId="urn:microsoft.com/office/officeart/2005/8/layout/vList3"/>
    <dgm:cxn modelId="{D791DBB5-EE01-490A-BD05-607C2DC7FFB3}" type="presParOf" srcId="{48507D3C-9163-4DAE-A3A9-6989A783E403}" destId="{299FCAF9-2457-4878-A1E1-F82CA28D5F9B}" srcOrd="10" destOrd="0" presId="urn:microsoft.com/office/officeart/2005/8/layout/vList3"/>
    <dgm:cxn modelId="{C450728E-16F1-4331-A5BF-A973537997A5}" type="presParOf" srcId="{299FCAF9-2457-4878-A1E1-F82CA28D5F9B}" destId="{22EBC2A7-B81D-4C33-BFFF-F7F8F55D0509}" srcOrd="0" destOrd="0" presId="urn:microsoft.com/office/officeart/2005/8/layout/vList3"/>
    <dgm:cxn modelId="{924AA0DB-0104-42EA-9294-65068BB898AD}" type="presParOf" srcId="{299FCAF9-2457-4878-A1E1-F82CA28D5F9B}" destId="{967952FB-1F8C-49D3-8E6C-2FE0EB156179}" srcOrd="1" destOrd="0" presId="urn:microsoft.com/office/officeart/2005/8/layout/vList3"/>
    <dgm:cxn modelId="{4E0DB082-0DB0-4FE8-B7DD-54B933DBEFBD}" type="presParOf" srcId="{48507D3C-9163-4DAE-A3A9-6989A783E403}" destId="{B66872AD-BBFA-404B-941D-968D6B198BEF}" srcOrd="11" destOrd="0" presId="urn:microsoft.com/office/officeart/2005/8/layout/vList3"/>
    <dgm:cxn modelId="{798B88F1-DAE7-4B8D-AD97-0595A3DFE60E}" type="presParOf" srcId="{48507D3C-9163-4DAE-A3A9-6989A783E403}" destId="{53599B32-1D3D-427B-80CE-CCEFB29FC0A1}" srcOrd="12" destOrd="0" presId="urn:microsoft.com/office/officeart/2005/8/layout/vList3"/>
    <dgm:cxn modelId="{32F9A1B4-E79F-425E-B7E2-964A9F51F9C0}" type="presParOf" srcId="{53599B32-1D3D-427B-80CE-CCEFB29FC0A1}" destId="{056CC28C-1558-4899-829E-CC10B70AC429}" srcOrd="0" destOrd="0" presId="urn:microsoft.com/office/officeart/2005/8/layout/vList3"/>
    <dgm:cxn modelId="{137CA3FF-2819-46C0-BA5B-A7785C153503}" type="presParOf" srcId="{53599B32-1D3D-427B-80CE-CCEFB29FC0A1}" destId="{6393C0D2-E08E-4BC8-9896-9ED13D8DFD2D}" srcOrd="1" destOrd="0" presId="urn:microsoft.com/office/officeart/2005/8/layout/vList3"/>
    <dgm:cxn modelId="{20427CD8-B6E5-4D34-9478-5DFF02A1278E}" type="presParOf" srcId="{48507D3C-9163-4DAE-A3A9-6989A783E403}" destId="{A1115362-90E6-43F0-B504-12FBA4ACCC7C}" srcOrd="13" destOrd="0" presId="urn:microsoft.com/office/officeart/2005/8/layout/vList3"/>
    <dgm:cxn modelId="{6F6E3BB1-8332-43A0-A4BC-27359D8EBAF8}" type="presParOf" srcId="{48507D3C-9163-4DAE-A3A9-6989A783E403}" destId="{F9FFBFBB-D11C-4FE8-8C1E-D2AF7A67EF7E}" srcOrd="14" destOrd="0" presId="urn:microsoft.com/office/officeart/2005/8/layout/vList3"/>
    <dgm:cxn modelId="{B095F3FD-B032-44E0-B6FB-7B8EEAF88CD5}" type="presParOf" srcId="{F9FFBFBB-D11C-4FE8-8C1E-D2AF7A67EF7E}" destId="{BEEEE747-A4B3-4555-ABAF-9D70192B5A8B}" srcOrd="0" destOrd="0" presId="urn:microsoft.com/office/officeart/2005/8/layout/vList3"/>
    <dgm:cxn modelId="{D354E017-4E9B-484D-BAB7-9560F0D4DA16}" type="presParOf" srcId="{F9FFBFBB-D11C-4FE8-8C1E-D2AF7A67EF7E}" destId="{8C6D178A-05A6-45B1-BEFD-8F59AE2828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4. </a:t>
          </a:r>
          <a:r>
            <a:rPr lang="es-ES" sz="1800" b="1" dirty="0" err="1"/>
            <a:t>Egungo</a:t>
          </a:r>
          <a:r>
            <a:rPr lang="es-ES" sz="1800" b="1" dirty="0"/>
            <a:t> </a:t>
          </a:r>
          <a:r>
            <a:rPr lang="es-ES" sz="1800" b="1" dirty="0" err="1"/>
            <a:t>Egoera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4. </a:t>
          </a:r>
          <a:r>
            <a:rPr lang="es-ES" sz="1800" b="1" dirty="0" err="1"/>
            <a:t>Egungo</a:t>
          </a:r>
          <a:r>
            <a:rPr lang="es-ES" sz="1800" b="1" dirty="0"/>
            <a:t> </a:t>
          </a:r>
          <a:r>
            <a:rPr lang="es-ES" sz="1800" b="1" dirty="0" err="1"/>
            <a:t>Egoera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5. </a:t>
          </a:r>
          <a:r>
            <a:rPr lang="es-ES" sz="1800" b="1" dirty="0" err="1"/>
            <a:t>Arauak</a:t>
          </a:r>
          <a:r>
            <a:rPr lang="es-ES" sz="1800" b="1" dirty="0"/>
            <a:t> eta </a:t>
          </a:r>
          <a:r>
            <a:rPr lang="es-ES" sz="1800" b="1" dirty="0" err="1"/>
            <a:t>Erreferentziak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6. </a:t>
          </a:r>
          <a:r>
            <a:rPr lang="es-ES" sz="1800" b="1" dirty="0" err="1"/>
            <a:t>Hasierako</a:t>
          </a:r>
          <a:r>
            <a:rPr lang="es-ES" sz="1800" b="1" dirty="0"/>
            <a:t> </a:t>
          </a:r>
          <a:r>
            <a:rPr lang="es-ES" sz="1800" b="1" dirty="0" err="1"/>
            <a:t>Betekizunak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6. </a:t>
          </a:r>
          <a:r>
            <a:rPr lang="es-ES" sz="1800" b="1" dirty="0" err="1"/>
            <a:t>Hasierako</a:t>
          </a:r>
          <a:r>
            <a:rPr lang="es-ES" sz="1800" b="1" dirty="0"/>
            <a:t> </a:t>
          </a:r>
          <a:r>
            <a:rPr lang="es-ES" sz="1800" b="1" dirty="0" err="1"/>
            <a:t>Betekizunak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7. </a:t>
          </a:r>
          <a:r>
            <a:rPr lang="es-ES" sz="1800" b="1" dirty="0" err="1"/>
            <a:t>Irismena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8. </a:t>
          </a:r>
          <a:r>
            <a:rPr lang="es-ES" sz="1800" b="1" dirty="0" err="1"/>
            <a:t>Hipotesiak</a:t>
          </a:r>
          <a:r>
            <a:rPr lang="es-ES" sz="1800" b="1" dirty="0"/>
            <a:t> eta </a:t>
          </a:r>
          <a:r>
            <a:rPr lang="es-ES" sz="1800" b="1" dirty="0" err="1"/>
            <a:t>Murriztapenak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9. </a:t>
          </a:r>
          <a:r>
            <a:rPr lang="es-ES" sz="1800" dirty="0" err="1"/>
            <a:t>Aukeren</a:t>
          </a:r>
          <a:r>
            <a:rPr lang="es-ES" sz="1800" dirty="0"/>
            <a:t> </a:t>
          </a:r>
          <a:r>
            <a:rPr lang="es-ES" sz="1800" dirty="0" err="1"/>
            <a:t>Azterketa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dirty="0"/>
            <a:t>1. </a:t>
          </a:r>
          <a:r>
            <a:rPr lang="es-ES" sz="1800" dirty="0" err="1"/>
            <a:t>Sarrera</a:t>
          </a:r>
          <a:endParaRPr lang="es-ES" sz="1800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3B5E713F-0703-4FF8-AA77-1DDC8503907D}">
      <dgm:prSet custT="1"/>
      <dgm:spPr/>
      <dgm:t>
        <a:bodyPr/>
        <a:lstStyle/>
        <a:p>
          <a:pPr algn="l"/>
          <a:r>
            <a:rPr lang="eu-ES" sz="1800" dirty="0"/>
            <a:t>3. Aurrekariak</a:t>
          </a:r>
        </a:p>
      </dgm:t>
    </dgm:pt>
    <dgm:pt modelId="{A2EE051A-C298-4137-BCEE-9E154D787AFF}" type="parTrans" cxnId="{774819F6-CFFE-48E9-82B2-58B0EC170410}">
      <dgm:prSet/>
      <dgm:spPr/>
      <dgm:t>
        <a:bodyPr/>
        <a:lstStyle/>
        <a:p>
          <a:pPr algn="l"/>
          <a:endParaRPr lang="es-ES" sz="2400"/>
        </a:p>
      </dgm:t>
    </dgm:pt>
    <dgm:pt modelId="{E642F2F2-81A5-45B5-8D6C-820649391CF8}" type="sibTrans" cxnId="{774819F6-CFFE-48E9-82B2-58B0EC170410}">
      <dgm:prSet/>
      <dgm:spPr/>
      <dgm:t>
        <a:bodyPr/>
        <a:lstStyle/>
        <a:p>
          <a:pPr algn="l"/>
          <a:endParaRPr lang="es-ES" sz="2400"/>
        </a:p>
      </dgm:t>
    </dgm:pt>
    <dgm:pt modelId="{D74ABACC-C8D7-40CB-8D6E-1826C4DBB070}">
      <dgm:prSet custT="1"/>
      <dgm:spPr/>
      <dgm:t>
        <a:bodyPr/>
        <a:lstStyle/>
        <a:p>
          <a:pPr algn="l"/>
          <a:r>
            <a:rPr lang="eu-ES" sz="1800" dirty="0"/>
            <a:t>4. 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85D5BA98-FB6C-44D8-BC04-E37E7E085A76}" type="parTrans" cxnId="{A1CB36A9-4F6C-4A3C-B126-54A6DF631A2B}">
      <dgm:prSet/>
      <dgm:spPr/>
      <dgm:t>
        <a:bodyPr/>
        <a:lstStyle/>
        <a:p>
          <a:pPr algn="l"/>
          <a:endParaRPr lang="es-ES" sz="2400"/>
        </a:p>
      </dgm:t>
    </dgm:pt>
    <dgm:pt modelId="{B8CFFD2C-4471-4642-A1E3-C3F63D2976FF}" type="sibTrans" cxnId="{A1CB36A9-4F6C-4A3C-B126-54A6DF631A2B}">
      <dgm:prSet/>
      <dgm:spPr/>
      <dgm:t>
        <a:bodyPr/>
        <a:lstStyle/>
        <a:p>
          <a:pPr algn="l"/>
          <a:endParaRPr lang="es-ES" sz="2400"/>
        </a:p>
      </dgm:t>
    </dgm:pt>
    <dgm:pt modelId="{3C033D55-7219-4B01-A1C9-729D1EF943BD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8C70AC0C-5E46-4D9C-A91F-CCA0AA8BAE69}" type="parTrans" cxnId="{F05A27F0-1E3C-4E7B-A496-F0CED878A1E6}">
      <dgm:prSet/>
      <dgm:spPr/>
      <dgm:t>
        <a:bodyPr/>
        <a:lstStyle/>
        <a:p>
          <a:pPr algn="l"/>
          <a:endParaRPr lang="es-ES" sz="2400"/>
        </a:p>
      </dgm:t>
    </dgm:pt>
    <dgm:pt modelId="{C34A790A-4B46-4667-9E8F-32AF55ADA446}" type="sibTrans" cxnId="{F05A27F0-1E3C-4E7B-A496-F0CED878A1E6}">
      <dgm:prSet/>
      <dgm:spPr/>
      <dgm:t>
        <a:bodyPr/>
        <a:lstStyle/>
        <a:p>
          <a:pPr algn="l"/>
          <a:endParaRPr lang="es-ES" sz="2400"/>
        </a:p>
      </dgm:t>
    </dgm:pt>
    <dgm:pt modelId="{CFD9434F-EB57-4459-A1A9-8CB7AA4CFD42}">
      <dgm:prSet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D817F536-C5CF-4BF4-8650-D0DA3E7DF7FC}" type="parTrans" cxnId="{ACCFBB11-88B6-48A7-8DC5-7B23EE9787F1}">
      <dgm:prSet/>
      <dgm:spPr/>
      <dgm:t>
        <a:bodyPr/>
        <a:lstStyle/>
        <a:p>
          <a:pPr algn="l"/>
          <a:endParaRPr lang="es-ES" sz="2400"/>
        </a:p>
      </dgm:t>
    </dgm:pt>
    <dgm:pt modelId="{4F2D1973-A62D-4E30-8FE8-C8FEFA9C21B6}" type="sibTrans" cxnId="{ACCFBB11-88B6-48A7-8DC5-7B23EE9787F1}">
      <dgm:prSet/>
      <dgm:spPr/>
      <dgm:t>
        <a:bodyPr/>
        <a:lstStyle/>
        <a:p>
          <a:pPr algn="l"/>
          <a:endParaRPr lang="es-ES" sz="2400"/>
        </a:p>
      </dgm:t>
    </dgm:pt>
    <dgm:pt modelId="{29B1E865-2A57-46B4-B972-AA46F7B48897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D82A65D8-351B-4D6F-9933-2E14AE74CAF9}" type="parTrans" cxnId="{295B5E05-09EE-4D24-A0E0-FF34CE223712}">
      <dgm:prSet/>
      <dgm:spPr/>
      <dgm:t>
        <a:bodyPr/>
        <a:lstStyle/>
        <a:p>
          <a:pPr algn="l"/>
          <a:endParaRPr lang="es-ES" sz="2400"/>
        </a:p>
      </dgm:t>
    </dgm:pt>
    <dgm:pt modelId="{CAD4B1E9-7FF2-4F94-8BE2-AC42DE106622}" type="sibTrans" cxnId="{295B5E05-09EE-4D24-A0E0-FF34CE223712}">
      <dgm:prSet/>
      <dgm:spPr/>
      <dgm:t>
        <a:bodyPr/>
        <a:lstStyle/>
        <a:p>
          <a:pPr algn="l"/>
          <a:endParaRPr lang="es-ES" sz="2400"/>
        </a:p>
      </dgm:t>
    </dgm:pt>
    <dgm:pt modelId="{BEA8BBC8-0CC9-4FC9-AED3-B883BE812942}">
      <dgm:prSet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275476C-F9EA-469B-B922-E9BDB781B271}" type="parTrans" cxnId="{CA3FF4CF-A9CC-44C5-9DAA-9176E36CAA5E}">
      <dgm:prSet/>
      <dgm:spPr/>
      <dgm:t>
        <a:bodyPr/>
        <a:lstStyle/>
        <a:p>
          <a:pPr algn="l"/>
          <a:endParaRPr lang="es-ES" sz="2400"/>
        </a:p>
      </dgm:t>
    </dgm:pt>
    <dgm:pt modelId="{3F76069C-D560-4BC7-A0BD-BF7BFC2C1666}" type="sibTrans" cxnId="{CA3FF4CF-A9CC-44C5-9DAA-9176E36CAA5E}">
      <dgm:prSet/>
      <dgm:spPr/>
      <dgm:t>
        <a:bodyPr/>
        <a:lstStyle/>
        <a:p>
          <a:pPr algn="l"/>
          <a:endParaRPr lang="es-ES" sz="2400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0" presStyleCnt="8"/>
      <dgm:spPr/>
    </dgm:pt>
    <dgm:pt modelId="{CA9A8DD4-DCB8-4A01-9B46-6FB128BCC3F6}" type="pres">
      <dgm:prSet presAssocID="{729A321D-10FF-43EB-A245-88A22FAF932C}" presName="txShp" presStyleLbl="node1" presStyleIdx="0" presStyleCnt="8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1" presStyleCnt="8"/>
      <dgm:spPr/>
    </dgm:pt>
    <dgm:pt modelId="{199F12B0-7810-43CD-91FE-3A6EC010942A}" type="pres">
      <dgm:prSet presAssocID="{BDD4024F-5BA7-4840-8698-49CB1BFB974F}" presName="txShp" presStyleLbl="node1" presStyleIdx="1" presStyleCnt="8">
        <dgm:presLayoutVars>
          <dgm:bulletEnabled val="1"/>
        </dgm:presLayoutVars>
      </dgm:prSet>
      <dgm:spPr/>
    </dgm:pt>
    <dgm:pt modelId="{88E08A49-5967-4F2B-8920-B482B2918B15}" type="pres">
      <dgm:prSet presAssocID="{69F46EBC-A9CD-4343-8212-EF97FF4D65D2}" presName="spacing" presStyleCnt="0"/>
      <dgm:spPr/>
    </dgm:pt>
    <dgm:pt modelId="{F551DADC-9178-4B0B-BF5E-E0BBD6F40764}" type="pres">
      <dgm:prSet presAssocID="{3B5E713F-0703-4FF8-AA77-1DDC8503907D}" presName="composite" presStyleCnt="0"/>
      <dgm:spPr/>
    </dgm:pt>
    <dgm:pt modelId="{18217BC5-FB04-406F-8A56-08D8144E732C}" type="pres">
      <dgm:prSet presAssocID="{3B5E713F-0703-4FF8-AA77-1DDC8503907D}" presName="imgShp" presStyleLbl="fgImgPlace1" presStyleIdx="2" presStyleCnt="8"/>
      <dgm:spPr/>
    </dgm:pt>
    <dgm:pt modelId="{F6F2FCEC-2522-49F2-8E37-BF61063B44A1}" type="pres">
      <dgm:prSet presAssocID="{3B5E713F-0703-4FF8-AA77-1DDC8503907D}" presName="txShp" presStyleLbl="node1" presStyleIdx="2" presStyleCnt="8">
        <dgm:presLayoutVars>
          <dgm:bulletEnabled val="1"/>
        </dgm:presLayoutVars>
      </dgm:prSet>
      <dgm:spPr/>
    </dgm:pt>
    <dgm:pt modelId="{2528C682-0E02-4880-8C64-DAA320E42DC3}" type="pres">
      <dgm:prSet presAssocID="{E642F2F2-81A5-45B5-8D6C-820649391CF8}" presName="spacing" presStyleCnt="0"/>
      <dgm:spPr/>
    </dgm:pt>
    <dgm:pt modelId="{B6C343A7-0B5D-4974-88F1-2D15F0627A45}" type="pres">
      <dgm:prSet presAssocID="{D74ABACC-C8D7-40CB-8D6E-1826C4DBB070}" presName="composite" presStyleCnt="0"/>
      <dgm:spPr/>
    </dgm:pt>
    <dgm:pt modelId="{592E6359-A4F5-4DF9-9422-C6CFA72B1A8C}" type="pres">
      <dgm:prSet presAssocID="{D74ABACC-C8D7-40CB-8D6E-1826C4DBB070}" presName="imgShp" presStyleLbl="fgImgPlace1" presStyleIdx="3" presStyleCnt="8"/>
      <dgm:spPr/>
    </dgm:pt>
    <dgm:pt modelId="{AB47EA9B-2D8C-409D-A384-594A264DAE43}" type="pres">
      <dgm:prSet presAssocID="{D74ABACC-C8D7-40CB-8D6E-1826C4DBB070}" presName="txShp" presStyleLbl="node1" presStyleIdx="3" presStyleCnt="8">
        <dgm:presLayoutVars>
          <dgm:bulletEnabled val="1"/>
        </dgm:presLayoutVars>
      </dgm:prSet>
      <dgm:spPr/>
    </dgm:pt>
    <dgm:pt modelId="{36B91B22-0A67-439B-938D-4ECDD014FCDF}" type="pres">
      <dgm:prSet presAssocID="{B8CFFD2C-4471-4642-A1E3-C3F63D2976FF}" presName="spacing" presStyleCnt="0"/>
      <dgm:spPr/>
    </dgm:pt>
    <dgm:pt modelId="{6A8FB44F-4625-4288-AD22-4B76991ED136}" type="pres">
      <dgm:prSet presAssocID="{3C033D55-7219-4B01-A1C9-729D1EF943BD}" presName="composite" presStyleCnt="0"/>
      <dgm:spPr/>
    </dgm:pt>
    <dgm:pt modelId="{A48BD630-884E-4F78-8DDF-AC5C2FBE2AFE}" type="pres">
      <dgm:prSet presAssocID="{3C033D55-7219-4B01-A1C9-729D1EF943BD}" presName="imgShp" presStyleLbl="fgImgPlace1" presStyleIdx="4" presStyleCnt="8"/>
      <dgm:spPr/>
    </dgm:pt>
    <dgm:pt modelId="{1A182443-94D8-4292-B123-C06D61055D8C}" type="pres">
      <dgm:prSet presAssocID="{3C033D55-7219-4B01-A1C9-729D1EF943BD}" presName="txShp" presStyleLbl="node1" presStyleIdx="4" presStyleCnt="8">
        <dgm:presLayoutVars>
          <dgm:bulletEnabled val="1"/>
        </dgm:presLayoutVars>
      </dgm:prSet>
      <dgm:spPr/>
    </dgm:pt>
    <dgm:pt modelId="{D78B824C-801D-47F2-BA96-F20BB0FF85C8}" type="pres">
      <dgm:prSet presAssocID="{C34A790A-4B46-4667-9E8F-32AF55ADA446}" presName="spacing" presStyleCnt="0"/>
      <dgm:spPr/>
    </dgm:pt>
    <dgm:pt modelId="{1793F166-3351-4134-9862-5A7695601B0D}" type="pres">
      <dgm:prSet presAssocID="{CFD9434F-EB57-4459-A1A9-8CB7AA4CFD42}" presName="composite" presStyleCnt="0"/>
      <dgm:spPr/>
    </dgm:pt>
    <dgm:pt modelId="{9987D34B-F567-42D2-A034-4B34732B7EE2}" type="pres">
      <dgm:prSet presAssocID="{CFD9434F-EB57-4459-A1A9-8CB7AA4CFD42}" presName="imgShp" presStyleLbl="fgImgPlace1" presStyleIdx="5" presStyleCnt="8"/>
      <dgm:spPr/>
    </dgm:pt>
    <dgm:pt modelId="{78B256F6-D2AB-441F-B3C4-FA2E1ADB74DD}" type="pres">
      <dgm:prSet presAssocID="{CFD9434F-EB57-4459-A1A9-8CB7AA4CFD42}" presName="txShp" presStyleLbl="node1" presStyleIdx="5" presStyleCnt="8">
        <dgm:presLayoutVars>
          <dgm:bulletEnabled val="1"/>
        </dgm:presLayoutVars>
      </dgm:prSet>
      <dgm:spPr/>
    </dgm:pt>
    <dgm:pt modelId="{D30952A3-BA2C-4F1C-88F2-34AF5AAE2039}" type="pres">
      <dgm:prSet presAssocID="{4F2D1973-A62D-4E30-8FE8-C8FEFA9C21B6}" presName="spacing" presStyleCnt="0"/>
      <dgm:spPr/>
    </dgm:pt>
    <dgm:pt modelId="{66231577-A346-4992-8096-D0CA2D866F79}" type="pres">
      <dgm:prSet presAssocID="{29B1E865-2A57-46B4-B972-AA46F7B48897}" presName="composite" presStyleCnt="0"/>
      <dgm:spPr/>
    </dgm:pt>
    <dgm:pt modelId="{2638BF26-D3D1-45F2-BB02-F050501C79E4}" type="pres">
      <dgm:prSet presAssocID="{29B1E865-2A57-46B4-B972-AA46F7B48897}" presName="imgShp" presStyleLbl="fgImgPlace1" presStyleIdx="6" presStyleCnt="8"/>
      <dgm:spPr/>
    </dgm:pt>
    <dgm:pt modelId="{AB3C4830-CEE5-4B30-9661-1781C177FAFC}" type="pres">
      <dgm:prSet presAssocID="{29B1E865-2A57-46B4-B972-AA46F7B48897}" presName="txShp" presStyleLbl="node1" presStyleIdx="6" presStyleCnt="8">
        <dgm:presLayoutVars>
          <dgm:bulletEnabled val="1"/>
        </dgm:presLayoutVars>
      </dgm:prSet>
      <dgm:spPr/>
    </dgm:pt>
    <dgm:pt modelId="{4D0706D6-16C4-4762-8510-C0E0ECF29BBE}" type="pres">
      <dgm:prSet presAssocID="{CAD4B1E9-7FF2-4F94-8BE2-AC42DE106622}" presName="spacing" presStyleCnt="0"/>
      <dgm:spPr/>
    </dgm:pt>
    <dgm:pt modelId="{0A8375E4-1763-4114-9516-F777ECF96D2E}" type="pres">
      <dgm:prSet presAssocID="{BEA8BBC8-0CC9-4FC9-AED3-B883BE812942}" presName="composite" presStyleCnt="0"/>
      <dgm:spPr/>
    </dgm:pt>
    <dgm:pt modelId="{6F21020D-CDB3-4A84-8BBD-BB68DACD9FF9}" type="pres">
      <dgm:prSet presAssocID="{BEA8BBC8-0CC9-4FC9-AED3-B883BE812942}" presName="imgShp" presStyleLbl="fgImgPlace1" presStyleIdx="7" presStyleCnt="8"/>
      <dgm:spPr/>
    </dgm:pt>
    <dgm:pt modelId="{84D1BD28-DEF8-4F2F-81CC-41ED9852BB67}" type="pres">
      <dgm:prSet presAssocID="{BEA8BBC8-0CC9-4FC9-AED3-B883BE812942}" presName="txShp" presStyleLbl="node1" presStyleIdx="7" presStyleCnt="8">
        <dgm:presLayoutVars>
          <dgm:bulletEnabled val="1"/>
        </dgm:presLayoutVars>
      </dgm:prSet>
      <dgm:spPr/>
    </dgm:pt>
  </dgm:ptLst>
  <dgm:cxnLst>
    <dgm:cxn modelId="{295B5E05-09EE-4D24-A0E0-FF34CE223712}" srcId="{DEA2AE9E-8649-4807-A4B4-C7FDC7D75F4F}" destId="{29B1E865-2A57-46B4-B972-AA46F7B48897}" srcOrd="6" destOrd="0" parTransId="{D82A65D8-351B-4D6F-9933-2E14AE74CAF9}" sibTransId="{CAD4B1E9-7FF2-4F94-8BE2-AC42DE106622}"/>
    <dgm:cxn modelId="{ACCFBB11-88B6-48A7-8DC5-7B23EE9787F1}" srcId="{DEA2AE9E-8649-4807-A4B4-C7FDC7D75F4F}" destId="{CFD9434F-EB57-4459-A1A9-8CB7AA4CFD42}" srcOrd="5" destOrd="0" parTransId="{D817F536-C5CF-4BF4-8650-D0DA3E7DF7FC}" sibTransId="{4F2D1973-A62D-4E30-8FE8-C8FEFA9C21B6}"/>
    <dgm:cxn modelId="{A7915018-78F3-49BC-B249-BDE03FA5EDDB}" type="presOf" srcId="{3C033D55-7219-4B01-A1C9-729D1EF943BD}" destId="{1A182443-94D8-4292-B123-C06D61055D8C}" srcOrd="0" destOrd="0" presId="urn:microsoft.com/office/officeart/2005/8/layout/vList3"/>
    <dgm:cxn modelId="{AF723730-E8F2-4815-AA68-89EF125F17F2}" srcId="{DEA2AE9E-8649-4807-A4B4-C7FDC7D75F4F}" destId="{729A321D-10FF-43EB-A245-88A22FAF932C}" srcOrd="0" destOrd="0" parTransId="{2F58361B-04CD-43D0-AB53-94F4F9D35E55}" sibTransId="{13D3F5D0-9CFB-49A1-9133-1C1ED4620949}"/>
    <dgm:cxn modelId="{BB61B037-9400-4EB8-9FE4-52192B8A0F7C}" type="presOf" srcId="{CFD9434F-EB57-4459-A1A9-8CB7AA4CFD42}" destId="{78B256F6-D2AB-441F-B3C4-FA2E1ADB74DD}" srcOrd="0" destOrd="0" presId="urn:microsoft.com/office/officeart/2005/8/layout/vList3"/>
    <dgm:cxn modelId="{F3907362-BEB5-4A8C-BE10-3E2E503DF35D}" srcId="{DEA2AE9E-8649-4807-A4B4-C7FDC7D75F4F}" destId="{BDD4024F-5BA7-4840-8698-49CB1BFB974F}" srcOrd="1" destOrd="0" parTransId="{1A521DE2-EE9D-43F0-A9AD-5BEB33B97A0A}" sibTransId="{69F46EBC-A9CD-4343-8212-EF97FF4D65D2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A1CB36A9-4F6C-4A3C-B126-54A6DF631A2B}" srcId="{DEA2AE9E-8649-4807-A4B4-C7FDC7D75F4F}" destId="{D74ABACC-C8D7-40CB-8D6E-1826C4DBB070}" srcOrd="3" destOrd="0" parTransId="{85D5BA98-FB6C-44D8-BC04-E37E7E085A76}" sibTransId="{B8CFFD2C-4471-4642-A1E3-C3F63D2976FF}"/>
    <dgm:cxn modelId="{849B35BC-006E-4FE5-8BDA-067305E04511}" type="presOf" srcId="{BEA8BBC8-0CC9-4FC9-AED3-B883BE812942}" destId="{84D1BD28-DEF8-4F2F-81CC-41ED9852BB67}" srcOrd="0" destOrd="0" presId="urn:microsoft.com/office/officeart/2005/8/layout/vList3"/>
    <dgm:cxn modelId="{2491D9C2-3588-4463-942D-A3160AB4BE69}" type="presOf" srcId="{D74ABACC-C8D7-40CB-8D6E-1826C4DBB070}" destId="{AB47EA9B-2D8C-409D-A384-594A264DAE43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CA3FF4CF-A9CC-44C5-9DAA-9176E36CAA5E}" srcId="{DEA2AE9E-8649-4807-A4B4-C7FDC7D75F4F}" destId="{BEA8BBC8-0CC9-4FC9-AED3-B883BE812942}" srcOrd="7" destOrd="0" parTransId="{1275476C-F9EA-469B-B922-E9BDB781B271}" sibTransId="{3F76069C-D560-4BC7-A0BD-BF7BFC2C1666}"/>
    <dgm:cxn modelId="{04E226E3-D298-42C0-A5CA-2A228B2A529E}" type="presOf" srcId="{3B5E713F-0703-4FF8-AA77-1DDC8503907D}" destId="{F6F2FCEC-2522-49F2-8E37-BF61063B44A1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BB9E59EC-3070-4D5A-96B8-27CE0EC6DAD8}" type="presOf" srcId="{29B1E865-2A57-46B4-B972-AA46F7B48897}" destId="{AB3C4830-CEE5-4B30-9661-1781C177FAFC}" srcOrd="0" destOrd="0" presId="urn:microsoft.com/office/officeart/2005/8/layout/vList3"/>
    <dgm:cxn modelId="{F05A27F0-1E3C-4E7B-A496-F0CED878A1E6}" srcId="{DEA2AE9E-8649-4807-A4B4-C7FDC7D75F4F}" destId="{3C033D55-7219-4B01-A1C9-729D1EF943BD}" srcOrd="4" destOrd="0" parTransId="{8C70AC0C-5E46-4D9C-A91F-CCA0AA8BAE69}" sibTransId="{C34A790A-4B46-4667-9E8F-32AF55ADA446}"/>
    <dgm:cxn modelId="{774819F6-CFFE-48E9-82B2-58B0EC170410}" srcId="{DEA2AE9E-8649-4807-A4B4-C7FDC7D75F4F}" destId="{3B5E713F-0703-4FF8-AA77-1DDC8503907D}" srcOrd="2" destOrd="0" parTransId="{A2EE051A-C298-4137-BCEE-9E154D787AFF}" sibTransId="{E642F2F2-81A5-45B5-8D6C-820649391CF8}"/>
    <dgm:cxn modelId="{5C8E0280-BE93-473E-ACB9-D3F2A7097501}" type="presParOf" srcId="{A318C13D-17ED-4B2C-8D29-7E5372502350}" destId="{3541D000-69ED-42AA-A240-67F5306F0F2A}" srcOrd="0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1" destOrd="0" presId="urn:microsoft.com/office/officeart/2005/8/layout/vList3"/>
    <dgm:cxn modelId="{985B9CE2-B832-43A5-9408-01A886630C09}" type="presParOf" srcId="{A318C13D-17ED-4B2C-8D29-7E5372502350}" destId="{A17293DB-96EA-45DD-8C8D-EE7F3992ADAF}" srcOrd="2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  <dgm:cxn modelId="{9C66FC39-5C4F-4F61-A7E4-CE69EBD5B876}" type="presParOf" srcId="{A318C13D-17ED-4B2C-8D29-7E5372502350}" destId="{88E08A49-5967-4F2B-8920-B482B2918B15}" srcOrd="3" destOrd="0" presId="urn:microsoft.com/office/officeart/2005/8/layout/vList3"/>
    <dgm:cxn modelId="{CA9D5DAB-4C9F-4790-9376-8C7E7CD4D55E}" type="presParOf" srcId="{A318C13D-17ED-4B2C-8D29-7E5372502350}" destId="{F551DADC-9178-4B0B-BF5E-E0BBD6F40764}" srcOrd="4" destOrd="0" presId="urn:microsoft.com/office/officeart/2005/8/layout/vList3"/>
    <dgm:cxn modelId="{BFEE51C6-CAC1-4C44-96A3-2949AE1E0135}" type="presParOf" srcId="{F551DADC-9178-4B0B-BF5E-E0BBD6F40764}" destId="{18217BC5-FB04-406F-8A56-08D8144E732C}" srcOrd="0" destOrd="0" presId="urn:microsoft.com/office/officeart/2005/8/layout/vList3"/>
    <dgm:cxn modelId="{9D2B6A40-624C-4D66-BFE5-62822D6F137A}" type="presParOf" srcId="{F551DADC-9178-4B0B-BF5E-E0BBD6F40764}" destId="{F6F2FCEC-2522-49F2-8E37-BF61063B44A1}" srcOrd="1" destOrd="0" presId="urn:microsoft.com/office/officeart/2005/8/layout/vList3"/>
    <dgm:cxn modelId="{E4D20B6A-1C16-48B3-8EFE-7696344E11F6}" type="presParOf" srcId="{A318C13D-17ED-4B2C-8D29-7E5372502350}" destId="{2528C682-0E02-4880-8C64-DAA320E42DC3}" srcOrd="5" destOrd="0" presId="urn:microsoft.com/office/officeart/2005/8/layout/vList3"/>
    <dgm:cxn modelId="{6E13EF5A-0171-4A47-A9BD-36CFF0894CC6}" type="presParOf" srcId="{A318C13D-17ED-4B2C-8D29-7E5372502350}" destId="{B6C343A7-0B5D-4974-88F1-2D15F0627A45}" srcOrd="6" destOrd="0" presId="urn:microsoft.com/office/officeart/2005/8/layout/vList3"/>
    <dgm:cxn modelId="{C17C3C1B-46D1-49F4-8756-0DFF019EF351}" type="presParOf" srcId="{B6C343A7-0B5D-4974-88F1-2D15F0627A45}" destId="{592E6359-A4F5-4DF9-9422-C6CFA72B1A8C}" srcOrd="0" destOrd="0" presId="urn:microsoft.com/office/officeart/2005/8/layout/vList3"/>
    <dgm:cxn modelId="{43E91CC4-41E1-46B2-92C5-9F36CADD8CE4}" type="presParOf" srcId="{B6C343A7-0B5D-4974-88F1-2D15F0627A45}" destId="{AB47EA9B-2D8C-409D-A384-594A264DAE43}" srcOrd="1" destOrd="0" presId="urn:microsoft.com/office/officeart/2005/8/layout/vList3"/>
    <dgm:cxn modelId="{FD6EA0CF-F926-4667-820C-C56F15D8A88D}" type="presParOf" srcId="{A318C13D-17ED-4B2C-8D29-7E5372502350}" destId="{36B91B22-0A67-439B-938D-4ECDD014FCDF}" srcOrd="7" destOrd="0" presId="urn:microsoft.com/office/officeart/2005/8/layout/vList3"/>
    <dgm:cxn modelId="{97101274-2998-4DB3-99C5-F238767C3AF2}" type="presParOf" srcId="{A318C13D-17ED-4B2C-8D29-7E5372502350}" destId="{6A8FB44F-4625-4288-AD22-4B76991ED136}" srcOrd="8" destOrd="0" presId="urn:microsoft.com/office/officeart/2005/8/layout/vList3"/>
    <dgm:cxn modelId="{4809C227-19F0-4260-ADED-0A43AE768CDE}" type="presParOf" srcId="{6A8FB44F-4625-4288-AD22-4B76991ED136}" destId="{A48BD630-884E-4F78-8DDF-AC5C2FBE2AFE}" srcOrd="0" destOrd="0" presId="urn:microsoft.com/office/officeart/2005/8/layout/vList3"/>
    <dgm:cxn modelId="{8F226C70-CFF5-4958-A34B-58F46AD4085D}" type="presParOf" srcId="{6A8FB44F-4625-4288-AD22-4B76991ED136}" destId="{1A182443-94D8-4292-B123-C06D61055D8C}" srcOrd="1" destOrd="0" presId="urn:microsoft.com/office/officeart/2005/8/layout/vList3"/>
    <dgm:cxn modelId="{3B8C7347-AF64-4807-BC63-C02CBBC45215}" type="presParOf" srcId="{A318C13D-17ED-4B2C-8D29-7E5372502350}" destId="{D78B824C-801D-47F2-BA96-F20BB0FF85C8}" srcOrd="9" destOrd="0" presId="urn:microsoft.com/office/officeart/2005/8/layout/vList3"/>
    <dgm:cxn modelId="{6DA360F5-17FB-4FD1-8A98-739D15A02BE1}" type="presParOf" srcId="{A318C13D-17ED-4B2C-8D29-7E5372502350}" destId="{1793F166-3351-4134-9862-5A7695601B0D}" srcOrd="10" destOrd="0" presId="urn:microsoft.com/office/officeart/2005/8/layout/vList3"/>
    <dgm:cxn modelId="{CC934B01-7B54-4E43-95C2-37E593E4502D}" type="presParOf" srcId="{1793F166-3351-4134-9862-5A7695601B0D}" destId="{9987D34B-F567-42D2-A034-4B34732B7EE2}" srcOrd="0" destOrd="0" presId="urn:microsoft.com/office/officeart/2005/8/layout/vList3"/>
    <dgm:cxn modelId="{41B58883-BC80-40AF-888B-A36669C61965}" type="presParOf" srcId="{1793F166-3351-4134-9862-5A7695601B0D}" destId="{78B256F6-D2AB-441F-B3C4-FA2E1ADB74DD}" srcOrd="1" destOrd="0" presId="urn:microsoft.com/office/officeart/2005/8/layout/vList3"/>
    <dgm:cxn modelId="{3536A3FF-457F-4591-96A8-36C138606003}" type="presParOf" srcId="{A318C13D-17ED-4B2C-8D29-7E5372502350}" destId="{D30952A3-BA2C-4F1C-88F2-34AF5AAE2039}" srcOrd="11" destOrd="0" presId="urn:microsoft.com/office/officeart/2005/8/layout/vList3"/>
    <dgm:cxn modelId="{6EC4D373-EB35-43FC-A835-58487CC938D6}" type="presParOf" srcId="{A318C13D-17ED-4B2C-8D29-7E5372502350}" destId="{66231577-A346-4992-8096-D0CA2D866F79}" srcOrd="12" destOrd="0" presId="urn:microsoft.com/office/officeart/2005/8/layout/vList3"/>
    <dgm:cxn modelId="{2944E131-4A08-458B-B7AC-508A7FEDA7F3}" type="presParOf" srcId="{66231577-A346-4992-8096-D0CA2D866F79}" destId="{2638BF26-D3D1-45F2-BB02-F050501C79E4}" srcOrd="0" destOrd="0" presId="urn:microsoft.com/office/officeart/2005/8/layout/vList3"/>
    <dgm:cxn modelId="{B5FAD432-9EDF-4F37-8B4B-1D2D1F9B3215}" type="presParOf" srcId="{66231577-A346-4992-8096-D0CA2D866F79}" destId="{AB3C4830-CEE5-4B30-9661-1781C177FAFC}" srcOrd="1" destOrd="0" presId="urn:microsoft.com/office/officeart/2005/8/layout/vList3"/>
    <dgm:cxn modelId="{6145F1C7-D592-4897-A0BE-499185AB06B0}" type="presParOf" srcId="{A318C13D-17ED-4B2C-8D29-7E5372502350}" destId="{4D0706D6-16C4-4762-8510-C0E0ECF29BBE}" srcOrd="13" destOrd="0" presId="urn:microsoft.com/office/officeart/2005/8/layout/vList3"/>
    <dgm:cxn modelId="{4D4C8E77-8B68-4E71-A998-881D160AD37D}" type="presParOf" srcId="{A318C13D-17ED-4B2C-8D29-7E5372502350}" destId="{0A8375E4-1763-4114-9516-F777ECF96D2E}" srcOrd="14" destOrd="0" presId="urn:microsoft.com/office/officeart/2005/8/layout/vList3"/>
    <dgm:cxn modelId="{2F012D33-A7A1-4100-8FDA-2C23984A81FF}" type="presParOf" srcId="{0A8375E4-1763-4114-9516-F777ECF96D2E}" destId="{6F21020D-CDB3-4A84-8BBD-BB68DACD9FF9}" srcOrd="0" destOrd="0" presId="urn:microsoft.com/office/officeart/2005/8/layout/vList3"/>
    <dgm:cxn modelId="{C52B0FE9-4EFB-48D8-B954-1248A1842EFA}" type="presParOf" srcId="{0A8375E4-1763-4114-9516-F777ECF96D2E}" destId="{84D1BD28-DEF8-4F2F-81CC-41ED9852BB6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Bideoa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Bideoa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Bideoa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Bideoa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11. </a:t>
          </a:r>
          <a:r>
            <a:rPr lang="es-ES" sz="1800" b="1" dirty="0" err="1"/>
            <a:t>Bideoa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12.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10. </a:t>
          </a:r>
          <a:r>
            <a:rPr lang="es-ES" sz="1800" b="0" dirty="0" err="1"/>
            <a:t>Proposatutako</a:t>
          </a:r>
          <a:r>
            <a:rPr lang="es-ES" sz="1800" b="0" dirty="0"/>
            <a:t> Sistema</a:t>
          </a:r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12. </a:t>
          </a:r>
          <a:r>
            <a:rPr lang="es-ES" sz="1800" b="1" dirty="0" err="1"/>
            <a:t>Arriskuen</a:t>
          </a:r>
          <a:r>
            <a:rPr lang="es-ES" sz="1800" b="1" dirty="0"/>
            <a:t> </a:t>
          </a:r>
          <a:r>
            <a:rPr lang="es-ES" sz="1800" b="1" dirty="0" err="1"/>
            <a:t>Analisia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13. </a:t>
          </a:r>
          <a:r>
            <a:rPr lang="es-ES" sz="1800" dirty="0" err="1"/>
            <a:t>Antolaketa</a:t>
          </a:r>
          <a:r>
            <a:rPr lang="es-ES" sz="1800" dirty="0"/>
            <a:t> eta </a:t>
          </a:r>
          <a:r>
            <a:rPr lang="es-ES" sz="1800" dirty="0" err="1"/>
            <a:t>Kudeaketa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11. </a:t>
          </a:r>
          <a:r>
            <a:rPr lang="es-ES" sz="1800" b="0" dirty="0" err="1"/>
            <a:t>Bideoa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Antolaketa</a:t>
          </a:r>
          <a:r>
            <a:rPr lang="es-ES" sz="1800" b="1" dirty="0"/>
            <a:t> eta </a:t>
          </a:r>
          <a:r>
            <a:rPr lang="es-ES" sz="1800" b="1" dirty="0" err="1"/>
            <a:t>Kudeaketa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Denbora</a:t>
          </a:r>
          <a:r>
            <a:rPr lang="es-ES" sz="1800" dirty="0"/>
            <a:t> </a:t>
          </a:r>
          <a:r>
            <a:rPr lang="es-ES" sz="1800" dirty="0" err="1"/>
            <a:t>Planifikazioa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Arriskuen</a:t>
          </a:r>
          <a:r>
            <a:rPr lang="es-ES" sz="1800" b="0" dirty="0"/>
            <a:t> </a:t>
          </a:r>
          <a:r>
            <a:rPr lang="es-ES" sz="1800" b="0" dirty="0" err="1"/>
            <a:t>Analisia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1. </a:t>
          </a:r>
          <a:r>
            <a:rPr lang="es-ES" sz="1800" b="1" dirty="0" err="1"/>
            <a:t>Sarrera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 err="1"/>
            <a:t>Aurkibidea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15. </a:t>
          </a:r>
          <a:r>
            <a:rPr lang="es-ES" sz="1800" b="1" dirty="0" err="1"/>
            <a:t>Aurrekontua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16. </a:t>
          </a:r>
          <a:r>
            <a:rPr lang="es-ES" sz="1800" dirty="0" err="1"/>
            <a:t>Ondorioak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14. </a:t>
          </a:r>
          <a:r>
            <a:rPr lang="es-ES" sz="1800" b="0" dirty="0" err="1"/>
            <a:t>Denbora</a:t>
          </a:r>
          <a:r>
            <a:rPr lang="es-ES" sz="1800" b="0" dirty="0"/>
            <a:t> </a:t>
          </a:r>
          <a:r>
            <a:rPr lang="es-ES" sz="1800" b="0" dirty="0" err="1"/>
            <a:t>Planifikazioa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16. </a:t>
          </a:r>
          <a:r>
            <a:rPr lang="es-ES" sz="1800" b="1" dirty="0" err="1"/>
            <a:t>Ondorioak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 err="1"/>
            <a:t>Bukaera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15. </a:t>
          </a:r>
          <a:r>
            <a:rPr lang="es-ES" sz="1800" b="0" dirty="0" err="1"/>
            <a:t>Aurrekontua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FFE7AA-31D1-440A-A5C9-A1DABBB08B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5809C6E-84D7-48F3-899D-A35D27DB5D5B}">
      <dgm:prSet phldrT="[Texto]"/>
      <dgm:spPr/>
      <dgm:t>
        <a:bodyPr/>
        <a:lstStyle/>
        <a:p>
          <a:r>
            <a:rPr lang="es-ES" dirty="0" err="1"/>
            <a:t>Prozesua</a:t>
          </a:r>
          <a:r>
            <a:rPr lang="es-ES" dirty="0"/>
            <a:t> </a:t>
          </a:r>
          <a:r>
            <a:rPr lang="es-ES" dirty="0" err="1"/>
            <a:t>definitu</a:t>
          </a:r>
          <a:endParaRPr lang="es-ES" dirty="0"/>
        </a:p>
      </dgm:t>
    </dgm:pt>
    <dgm:pt modelId="{9B8AC02C-6AF8-4DE5-9985-CD1341E895CC}" type="parTrans" cxnId="{6BE7EEE6-1DD5-465A-A81D-37DF5C242E85}">
      <dgm:prSet/>
      <dgm:spPr/>
      <dgm:t>
        <a:bodyPr/>
        <a:lstStyle/>
        <a:p>
          <a:endParaRPr lang="es-ES"/>
        </a:p>
      </dgm:t>
    </dgm:pt>
    <dgm:pt modelId="{A16F374D-21DD-45FD-8FCB-4F308BFFC078}" type="sibTrans" cxnId="{6BE7EEE6-1DD5-465A-A81D-37DF5C242E85}">
      <dgm:prSet/>
      <dgm:spPr/>
      <dgm:t>
        <a:bodyPr/>
        <a:lstStyle/>
        <a:p>
          <a:endParaRPr lang="es-ES"/>
        </a:p>
      </dgm:t>
    </dgm:pt>
    <dgm:pt modelId="{D17073EE-F2FF-47D5-9DE5-2BF32C1003C6}">
      <dgm:prSet phldrT="[Texto]"/>
      <dgm:spPr/>
      <dgm:t>
        <a:bodyPr/>
        <a:lstStyle/>
        <a:p>
          <a:r>
            <a:rPr lang="es-ES" dirty="0" err="1"/>
            <a:t>Prozesua</a:t>
          </a:r>
          <a:r>
            <a:rPr lang="es-ES" dirty="0"/>
            <a:t> </a:t>
          </a:r>
          <a:r>
            <a:rPr lang="es-ES" dirty="0" err="1"/>
            <a:t>ezarri</a:t>
          </a:r>
          <a:endParaRPr lang="es-ES" dirty="0"/>
        </a:p>
      </dgm:t>
    </dgm:pt>
    <dgm:pt modelId="{6315E1C3-6036-4A9E-BA6D-230A82D56B08}" type="parTrans" cxnId="{E2A364C3-764D-4729-9F8D-0EF3314CDB3D}">
      <dgm:prSet/>
      <dgm:spPr/>
      <dgm:t>
        <a:bodyPr/>
        <a:lstStyle/>
        <a:p>
          <a:endParaRPr lang="es-ES"/>
        </a:p>
      </dgm:t>
    </dgm:pt>
    <dgm:pt modelId="{B17E7992-A3CA-4E86-BFB7-C3770AFEF5CB}" type="sibTrans" cxnId="{E2A364C3-764D-4729-9F8D-0EF3314CDB3D}">
      <dgm:prSet/>
      <dgm:spPr/>
      <dgm:t>
        <a:bodyPr/>
        <a:lstStyle/>
        <a:p>
          <a:endParaRPr lang="es-ES"/>
        </a:p>
      </dgm:t>
    </dgm:pt>
    <dgm:pt modelId="{B68F58DC-7E9C-4F94-8A5A-E9108B53FF15}">
      <dgm:prSet phldrT="[Texto]"/>
      <dgm:spPr/>
      <dgm:t>
        <a:bodyPr/>
        <a:lstStyle/>
        <a:p>
          <a:r>
            <a:rPr lang="es-ES" dirty="0"/>
            <a:t>CMMI</a:t>
          </a:r>
        </a:p>
      </dgm:t>
    </dgm:pt>
    <dgm:pt modelId="{B95E3ED8-35D2-4B76-B590-E04D19EBB9E7}" type="parTrans" cxnId="{74113FE5-3AC3-42EE-A2BD-4059AD146B85}">
      <dgm:prSet/>
      <dgm:spPr/>
      <dgm:t>
        <a:bodyPr/>
        <a:lstStyle/>
        <a:p>
          <a:endParaRPr lang="es-ES"/>
        </a:p>
      </dgm:t>
    </dgm:pt>
    <dgm:pt modelId="{B3CDD46F-5C63-4C42-B61D-72698B512644}" type="sibTrans" cxnId="{74113FE5-3AC3-42EE-A2BD-4059AD146B85}">
      <dgm:prSet/>
      <dgm:spPr/>
      <dgm:t>
        <a:bodyPr/>
        <a:lstStyle/>
        <a:p>
          <a:endParaRPr lang="es-ES"/>
        </a:p>
      </dgm:t>
    </dgm:pt>
    <dgm:pt modelId="{C529EBFF-E00C-4127-8F6F-4A9441B7124A}">
      <dgm:prSet phldrT="[Texto]"/>
      <dgm:spPr/>
      <dgm:t>
        <a:bodyPr/>
        <a:lstStyle/>
        <a:p>
          <a:r>
            <a:rPr lang="es-ES" dirty="0"/>
            <a:t>…</a:t>
          </a:r>
        </a:p>
      </dgm:t>
    </dgm:pt>
    <dgm:pt modelId="{EFE61CA9-29FF-41F5-9DBD-7E8FB0696F28}" type="parTrans" cxnId="{16F74599-0CFF-46D4-85B2-B257D861B0C6}">
      <dgm:prSet/>
      <dgm:spPr/>
      <dgm:t>
        <a:bodyPr/>
        <a:lstStyle/>
        <a:p>
          <a:endParaRPr lang="es-ES"/>
        </a:p>
      </dgm:t>
    </dgm:pt>
    <dgm:pt modelId="{617D35ED-58D2-4F06-8F76-C99B8D40B0E0}" type="sibTrans" cxnId="{16F74599-0CFF-46D4-85B2-B257D861B0C6}">
      <dgm:prSet/>
      <dgm:spPr/>
      <dgm:t>
        <a:bodyPr/>
        <a:lstStyle/>
        <a:p>
          <a:endParaRPr lang="es-ES"/>
        </a:p>
      </dgm:t>
    </dgm:pt>
    <dgm:pt modelId="{8784986E-BECF-43B6-AFA5-142F9BB94A11}" type="pres">
      <dgm:prSet presAssocID="{ADFFE7AA-31D1-440A-A5C9-A1DABBB08B36}" presName="Name0" presStyleCnt="0">
        <dgm:presLayoutVars>
          <dgm:dir/>
          <dgm:animLvl val="lvl"/>
          <dgm:resizeHandles val="exact"/>
        </dgm:presLayoutVars>
      </dgm:prSet>
      <dgm:spPr/>
    </dgm:pt>
    <dgm:pt modelId="{8E1A7966-7B60-4B1D-9E87-97D70F80C6C4}" type="pres">
      <dgm:prSet presAssocID="{95809C6E-84D7-48F3-899D-A35D27DB5D5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B5EE89-286A-4D82-8D32-706D8A97154E}" type="pres">
      <dgm:prSet presAssocID="{A16F374D-21DD-45FD-8FCB-4F308BFFC078}" presName="parTxOnlySpace" presStyleCnt="0"/>
      <dgm:spPr/>
    </dgm:pt>
    <dgm:pt modelId="{DE0DF1AC-FF26-4569-9E07-4DE643722050}" type="pres">
      <dgm:prSet presAssocID="{D17073EE-F2FF-47D5-9DE5-2BF32C1003C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58183-07D9-443A-A87A-8B71EB0BC185}" type="pres">
      <dgm:prSet presAssocID="{B17E7992-A3CA-4E86-BFB7-C3770AFEF5CB}" presName="parTxOnlySpace" presStyleCnt="0"/>
      <dgm:spPr/>
    </dgm:pt>
    <dgm:pt modelId="{FBBB4A40-1186-439D-9F41-239968959C8A}" type="pres">
      <dgm:prSet presAssocID="{C529EBFF-E00C-4127-8F6F-4A9441B7124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34568E-49D6-4282-B6A2-169D280E0FF9}" type="pres">
      <dgm:prSet presAssocID="{617D35ED-58D2-4F06-8F76-C99B8D40B0E0}" presName="parTxOnlySpace" presStyleCnt="0"/>
      <dgm:spPr/>
    </dgm:pt>
    <dgm:pt modelId="{E024093A-9662-4EA9-9CD4-D5E57BD36E2C}" type="pres">
      <dgm:prSet presAssocID="{B68F58DC-7E9C-4F94-8A5A-E9108B53FF1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976B623-C954-43E0-915B-BBCE5EF82009}" type="presOf" srcId="{ADFFE7AA-31D1-440A-A5C9-A1DABBB08B36}" destId="{8784986E-BECF-43B6-AFA5-142F9BB94A11}" srcOrd="0" destOrd="0" presId="urn:microsoft.com/office/officeart/2005/8/layout/chevron1"/>
    <dgm:cxn modelId="{89779C56-266B-4CDE-9BB1-1918FF1A666B}" type="presOf" srcId="{95809C6E-84D7-48F3-899D-A35D27DB5D5B}" destId="{8E1A7966-7B60-4B1D-9E87-97D70F80C6C4}" srcOrd="0" destOrd="0" presId="urn:microsoft.com/office/officeart/2005/8/layout/chevron1"/>
    <dgm:cxn modelId="{46962C7C-2740-4F03-B8E4-CE12E3201D8E}" type="presOf" srcId="{D17073EE-F2FF-47D5-9DE5-2BF32C1003C6}" destId="{DE0DF1AC-FF26-4569-9E07-4DE643722050}" srcOrd="0" destOrd="0" presId="urn:microsoft.com/office/officeart/2005/8/layout/chevron1"/>
    <dgm:cxn modelId="{BF3E9982-658C-4C01-ACFB-FA0B74ECD46F}" type="presOf" srcId="{B68F58DC-7E9C-4F94-8A5A-E9108B53FF15}" destId="{E024093A-9662-4EA9-9CD4-D5E57BD36E2C}" srcOrd="0" destOrd="0" presId="urn:microsoft.com/office/officeart/2005/8/layout/chevron1"/>
    <dgm:cxn modelId="{16F74599-0CFF-46D4-85B2-B257D861B0C6}" srcId="{ADFFE7AA-31D1-440A-A5C9-A1DABBB08B36}" destId="{C529EBFF-E00C-4127-8F6F-4A9441B7124A}" srcOrd="2" destOrd="0" parTransId="{EFE61CA9-29FF-41F5-9DBD-7E8FB0696F28}" sibTransId="{617D35ED-58D2-4F06-8F76-C99B8D40B0E0}"/>
    <dgm:cxn modelId="{E2A364C3-764D-4729-9F8D-0EF3314CDB3D}" srcId="{ADFFE7AA-31D1-440A-A5C9-A1DABBB08B36}" destId="{D17073EE-F2FF-47D5-9DE5-2BF32C1003C6}" srcOrd="1" destOrd="0" parTransId="{6315E1C3-6036-4A9E-BA6D-230A82D56B08}" sibTransId="{B17E7992-A3CA-4E86-BFB7-C3770AFEF5CB}"/>
    <dgm:cxn modelId="{74113FE5-3AC3-42EE-A2BD-4059AD146B85}" srcId="{ADFFE7AA-31D1-440A-A5C9-A1DABBB08B36}" destId="{B68F58DC-7E9C-4F94-8A5A-E9108B53FF15}" srcOrd="3" destOrd="0" parTransId="{B95E3ED8-35D2-4B76-B590-E04D19EBB9E7}" sibTransId="{B3CDD46F-5C63-4C42-B61D-72698B512644}"/>
    <dgm:cxn modelId="{6BE7EEE6-1DD5-465A-A81D-37DF5C242E85}" srcId="{ADFFE7AA-31D1-440A-A5C9-A1DABBB08B36}" destId="{95809C6E-84D7-48F3-899D-A35D27DB5D5B}" srcOrd="0" destOrd="0" parTransId="{9B8AC02C-6AF8-4DE5-9985-CD1341E895CC}" sibTransId="{A16F374D-21DD-45FD-8FCB-4F308BFFC078}"/>
    <dgm:cxn modelId="{D79876FC-9816-44D3-9F19-BEA05E6EE16B}" type="presOf" srcId="{C529EBFF-E00C-4127-8F6F-4A9441B7124A}" destId="{FBBB4A40-1186-439D-9F41-239968959C8A}" srcOrd="0" destOrd="0" presId="urn:microsoft.com/office/officeart/2005/8/layout/chevron1"/>
    <dgm:cxn modelId="{1E60B2C8-35EA-406C-8A5B-F2DAC7276033}" type="presParOf" srcId="{8784986E-BECF-43B6-AFA5-142F9BB94A11}" destId="{8E1A7966-7B60-4B1D-9E87-97D70F80C6C4}" srcOrd="0" destOrd="0" presId="urn:microsoft.com/office/officeart/2005/8/layout/chevron1"/>
    <dgm:cxn modelId="{FD26A104-9079-4264-8766-6D8A2CC99BE3}" type="presParOf" srcId="{8784986E-BECF-43B6-AFA5-142F9BB94A11}" destId="{23B5EE89-286A-4D82-8D32-706D8A97154E}" srcOrd="1" destOrd="0" presId="urn:microsoft.com/office/officeart/2005/8/layout/chevron1"/>
    <dgm:cxn modelId="{46C4F266-774D-45AD-A76D-D3B002FF4F77}" type="presParOf" srcId="{8784986E-BECF-43B6-AFA5-142F9BB94A11}" destId="{DE0DF1AC-FF26-4569-9E07-4DE643722050}" srcOrd="2" destOrd="0" presId="urn:microsoft.com/office/officeart/2005/8/layout/chevron1"/>
    <dgm:cxn modelId="{7F440478-A054-4495-9C47-326A5DB441D5}" type="presParOf" srcId="{8784986E-BECF-43B6-AFA5-142F9BB94A11}" destId="{38458183-07D9-443A-A87A-8B71EB0BC185}" srcOrd="3" destOrd="0" presId="urn:microsoft.com/office/officeart/2005/8/layout/chevron1"/>
    <dgm:cxn modelId="{EFF33BB1-E08C-435E-B619-BE84613D06E4}" type="presParOf" srcId="{8784986E-BECF-43B6-AFA5-142F9BB94A11}" destId="{FBBB4A40-1186-439D-9F41-239968959C8A}" srcOrd="4" destOrd="0" presId="urn:microsoft.com/office/officeart/2005/8/layout/chevron1"/>
    <dgm:cxn modelId="{EFEEB29E-C396-4B2C-8E4A-B05821AFDBA8}" type="presParOf" srcId="{8784986E-BECF-43B6-AFA5-142F9BB94A11}" destId="{FE34568E-49D6-4282-B6A2-169D280E0FF9}" srcOrd="5" destOrd="0" presId="urn:microsoft.com/office/officeart/2005/8/layout/chevron1"/>
    <dgm:cxn modelId="{27F503AA-6604-49F8-AFA8-A0EE0853ADBC}" type="presParOf" srcId="{8784986E-BECF-43B6-AFA5-142F9BB94A11}" destId="{E024093A-9662-4EA9-9CD4-D5E57BD36E2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2. </a:t>
          </a:r>
          <a:r>
            <a:rPr lang="es-ES" sz="1800" b="1" dirty="0" err="1"/>
            <a:t>Helburuak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1. </a:t>
          </a:r>
          <a:r>
            <a:rPr lang="es-ES" sz="1800" dirty="0" err="1"/>
            <a:t>Sarrera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093D2-BFF0-451D-A017-C9F5DDFB4D45}">
      <dsp:nvSpPr>
        <dsp:cNvPr id="0" name=""/>
        <dsp:cNvSpPr/>
      </dsp:nvSpPr>
      <dsp:spPr>
        <a:xfrm rot="10800000">
          <a:off x="984671" y="9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9. </a:t>
          </a:r>
          <a:r>
            <a:rPr lang="es-ES" sz="1800" kern="1200" dirty="0" err="1"/>
            <a:t>Aukeren</a:t>
          </a:r>
          <a:r>
            <a:rPr lang="es-ES" sz="1800" kern="1200" dirty="0"/>
            <a:t> </a:t>
          </a:r>
          <a:r>
            <a:rPr lang="es-ES" sz="1800" kern="1200" dirty="0" err="1"/>
            <a:t>Azterketa</a:t>
          </a:r>
          <a:endParaRPr lang="es-ES" sz="1800" kern="1200" dirty="0"/>
        </a:p>
      </dsp:txBody>
      <dsp:txXfrm rot="10800000">
        <a:off x="1101424" y="90"/>
        <a:ext cx="3329011" cy="467014"/>
      </dsp:txXfrm>
    </dsp:sp>
    <dsp:sp modelId="{869CFCD8-695A-4908-A599-0407FEBB0C51}">
      <dsp:nvSpPr>
        <dsp:cNvPr id="0" name=""/>
        <dsp:cNvSpPr/>
      </dsp:nvSpPr>
      <dsp:spPr>
        <a:xfrm>
          <a:off x="751164" y="9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9B224-733C-4DFD-A810-3DB9E501E783}">
      <dsp:nvSpPr>
        <dsp:cNvPr id="0" name=""/>
        <dsp:cNvSpPr/>
      </dsp:nvSpPr>
      <dsp:spPr>
        <a:xfrm rot="10800000">
          <a:off x="984671" y="606512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101424" y="606512"/>
        <a:ext cx="3329011" cy="467014"/>
      </dsp:txXfrm>
    </dsp:sp>
    <dsp:sp modelId="{92622075-A7F5-4B34-B149-2842D19D6A12}">
      <dsp:nvSpPr>
        <dsp:cNvPr id="0" name=""/>
        <dsp:cNvSpPr/>
      </dsp:nvSpPr>
      <dsp:spPr>
        <a:xfrm>
          <a:off x="751164" y="606512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3A5F6-2525-40EA-99FE-5532BCD79BFA}">
      <dsp:nvSpPr>
        <dsp:cNvPr id="0" name=""/>
        <dsp:cNvSpPr/>
      </dsp:nvSpPr>
      <dsp:spPr>
        <a:xfrm rot="10800000">
          <a:off x="984671" y="1212934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800" kern="1200" dirty="0"/>
            <a:t>11. </a:t>
          </a:r>
          <a:r>
            <a:rPr lang="es-ES" sz="1800" kern="1200" dirty="0" err="1"/>
            <a:t>Bideoa</a:t>
          </a:r>
          <a:endParaRPr lang="es-ES" sz="1800" kern="1200" dirty="0"/>
        </a:p>
      </dsp:txBody>
      <dsp:txXfrm rot="10800000">
        <a:off x="1101424" y="1212934"/>
        <a:ext cx="3329011" cy="467014"/>
      </dsp:txXfrm>
    </dsp:sp>
    <dsp:sp modelId="{B422CE07-DFFC-489F-A468-749F21592474}">
      <dsp:nvSpPr>
        <dsp:cNvPr id="0" name=""/>
        <dsp:cNvSpPr/>
      </dsp:nvSpPr>
      <dsp:spPr>
        <a:xfrm>
          <a:off x="751164" y="1212934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19F2E-1256-4CF1-80EB-21ABF22376F5}">
      <dsp:nvSpPr>
        <dsp:cNvPr id="0" name=""/>
        <dsp:cNvSpPr/>
      </dsp:nvSpPr>
      <dsp:spPr>
        <a:xfrm rot="10800000">
          <a:off x="984671" y="1819355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12.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101424" y="1819355"/>
        <a:ext cx="3329011" cy="467014"/>
      </dsp:txXfrm>
    </dsp:sp>
    <dsp:sp modelId="{32C7AC95-3555-488D-8EAC-3DB046C73370}">
      <dsp:nvSpPr>
        <dsp:cNvPr id="0" name=""/>
        <dsp:cNvSpPr/>
      </dsp:nvSpPr>
      <dsp:spPr>
        <a:xfrm>
          <a:off x="751164" y="1819355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9F74E-F7F0-4FA2-BDB5-9F2E1C52A4B9}">
      <dsp:nvSpPr>
        <dsp:cNvPr id="0" name=""/>
        <dsp:cNvSpPr/>
      </dsp:nvSpPr>
      <dsp:spPr>
        <a:xfrm rot="10800000">
          <a:off x="984671" y="2425777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13. </a:t>
          </a:r>
          <a:r>
            <a:rPr lang="es-ES" sz="1800" kern="1200" dirty="0" err="1"/>
            <a:t>Antolaketa</a:t>
          </a:r>
          <a:r>
            <a:rPr lang="es-ES" sz="1800" kern="1200" dirty="0"/>
            <a:t> eta </a:t>
          </a:r>
          <a:r>
            <a:rPr lang="es-ES" sz="1800" kern="1200" dirty="0" err="1"/>
            <a:t>Kudeaketa</a:t>
          </a:r>
          <a:endParaRPr lang="es-ES" sz="1800" kern="1200" dirty="0"/>
        </a:p>
      </dsp:txBody>
      <dsp:txXfrm rot="10800000">
        <a:off x="1101424" y="2425777"/>
        <a:ext cx="3329011" cy="467014"/>
      </dsp:txXfrm>
    </dsp:sp>
    <dsp:sp modelId="{2D0C7EEA-EA01-4DA8-9197-112E6AA3CB0D}">
      <dsp:nvSpPr>
        <dsp:cNvPr id="0" name=""/>
        <dsp:cNvSpPr/>
      </dsp:nvSpPr>
      <dsp:spPr>
        <a:xfrm>
          <a:off x="751164" y="2425777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952FB-1F8C-49D3-8E6C-2FE0EB156179}">
      <dsp:nvSpPr>
        <dsp:cNvPr id="0" name=""/>
        <dsp:cNvSpPr/>
      </dsp:nvSpPr>
      <dsp:spPr>
        <a:xfrm rot="10800000">
          <a:off x="984671" y="3032199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Denbora</a:t>
          </a:r>
          <a:r>
            <a:rPr lang="es-ES" sz="1800" kern="1200" dirty="0"/>
            <a:t> </a:t>
          </a:r>
          <a:r>
            <a:rPr lang="es-ES" sz="1800" kern="1200" dirty="0" err="1"/>
            <a:t>Planifikazioa</a:t>
          </a:r>
          <a:endParaRPr lang="es-ES" sz="1800" kern="1200" dirty="0"/>
        </a:p>
      </dsp:txBody>
      <dsp:txXfrm rot="10800000">
        <a:off x="1101424" y="3032199"/>
        <a:ext cx="3329011" cy="467014"/>
      </dsp:txXfrm>
    </dsp:sp>
    <dsp:sp modelId="{22EBC2A7-B81D-4C33-BFFF-F7F8F55D0509}">
      <dsp:nvSpPr>
        <dsp:cNvPr id="0" name=""/>
        <dsp:cNvSpPr/>
      </dsp:nvSpPr>
      <dsp:spPr>
        <a:xfrm>
          <a:off x="751164" y="3032199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3C0D2-E08E-4BC8-9896-9ED13D8DFD2D}">
      <dsp:nvSpPr>
        <dsp:cNvPr id="0" name=""/>
        <dsp:cNvSpPr/>
      </dsp:nvSpPr>
      <dsp:spPr>
        <a:xfrm rot="10800000">
          <a:off x="984671" y="3638621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101424" y="3638621"/>
        <a:ext cx="3329011" cy="467014"/>
      </dsp:txXfrm>
    </dsp:sp>
    <dsp:sp modelId="{056CC28C-1558-4899-829E-CC10B70AC429}">
      <dsp:nvSpPr>
        <dsp:cNvPr id="0" name=""/>
        <dsp:cNvSpPr/>
      </dsp:nvSpPr>
      <dsp:spPr>
        <a:xfrm>
          <a:off x="751164" y="3638621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D178A-05A6-45B1-BEFD-8F59AE28286D}">
      <dsp:nvSpPr>
        <dsp:cNvPr id="0" name=""/>
        <dsp:cNvSpPr/>
      </dsp:nvSpPr>
      <dsp:spPr>
        <a:xfrm rot="10800000">
          <a:off x="984671" y="4245042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16. </a:t>
          </a:r>
          <a:r>
            <a:rPr lang="es-ES" sz="1800" kern="1200" dirty="0" err="1"/>
            <a:t>Ondorioak</a:t>
          </a:r>
          <a:endParaRPr lang="es-ES" sz="1800" kern="1200" dirty="0"/>
        </a:p>
      </dsp:txBody>
      <dsp:txXfrm rot="10800000">
        <a:off x="1101424" y="4245042"/>
        <a:ext cx="3329011" cy="467014"/>
      </dsp:txXfrm>
    </dsp:sp>
    <dsp:sp modelId="{BEEEE747-A4B3-4555-ABAF-9D70192B5A8B}">
      <dsp:nvSpPr>
        <dsp:cNvPr id="0" name=""/>
        <dsp:cNvSpPr/>
      </dsp:nvSpPr>
      <dsp:spPr>
        <a:xfrm>
          <a:off x="751164" y="4245042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4. </a:t>
          </a:r>
          <a:r>
            <a:rPr lang="es-ES" sz="1800" b="1" kern="1200" dirty="0" err="1"/>
            <a:t>Egungo</a:t>
          </a:r>
          <a:r>
            <a:rPr lang="es-ES" sz="1800" b="1" kern="1200" dirty="0"/>
            <a:t> </a:t>
          </a:r>
          <a:r>
            <a:rPr lang="es-ES" sz="1800" b="1" kern="1200" dirty="0" err="1"/>
            <a:t>Egoera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4. </a:t>
          </a:r>
          <a:r>
            <a:rPr lang="es-ES" sz="1800" b="1" kern="1200" dirty="0" err="1"/>
            <a:t>Egungo</a:t>
          </a:r>
          <a:r>
            <a:rPr lang="es-ES" sz="1800" b="1" kern="1200" dirty="0"/>
            <a:t> </a:t>
          </a:r>
          <a:r>
            <a:rPr lang="es-ES" sz="1800" b="1" kern="1200" dirty="0" err="1"/>
            <a:t>Egoera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5. </a:t>
          </a:r>
          <a:r>
            <a:rPr lang="es-ES" sz="1800" b="1" kern="1200" dirty="0" err="1"/>
            <a:t>Arauak</a:t>
          </a:r>
          <a:r>
            <a:rPr lang="es-ES" sz="1800" b="1" kern="1200" dirty="0"/>
            <a:t> eta </a:t>
          </a:r>
          <a:r>
            <a:rPr lang="es-ES" sz="1800" b="1" kern="1200" dirty="0" err="1"/>
            <a:t>Erreferentziak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6. </a:t>
          </a:r>
          <a:r>
            <a:rPr lang="es-ES" sz="1800" b="1" kern="1200" dirty="0" err="1"/>
            <a:t>Hasierako</a:t>
          </a:r>
          <a:r>
            <a:rPr lang="es-ES" sz="1800" b="1" kern="1200" dirty="0"/>
            <a:t> </a:t>
          </a:r>
          <a:r>
            <a:rPr lang="es-ES" sz="1800" b="1" kern="1200" dirty="0" err="1"/>
            <a:t>Betekizunak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6. </a:t>
          </a:r>
          <a:r>
            <a:rPr lang="es-ES" sz="1800" b="1" kern="1200" dirty="0" err="1"/>
            <a:t>Hasierako</a:t>
          </a:r>
          <a:r>
            <a:rPr lang="es-ES" sz="1800" b="1" kern="1200" dirty="0"/>
            <a:t> </a:t>
          </a:r>
          <a:r>
            <a:rPr lang="es-ES" sz="1800" b="1" kern="1200" dirty="0" err="1"/>
            <a:t>Betekizunak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7. </a:t>
          </a:r>
          <a:r>
            <a:rPr lang="es-ES" sz="1800" b="1" kern="1200" dirty="0" err="1"/>
            <a:t>Irismena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8. </a:t>
          </a:r>
          <a:r>
            <a:rPr lang="es-ES" sz="1800" b="1" kern="1200" dirty="0" err="1"/>
            <a:t>Hipotesiak</a:t>
          </a:r>
          <a:r>
            <a:rPr lang="es-ES" sz="1800" b="1" kern="1200" dirty="0"/>
            <a:t> eta </a:t>
          </a:r>
          <a:r>
            <a:rPr lang="es-ES" sz="1800" b="1" kern="1200" dirty="0" err="1"/>
            <a:t>Murriztapenak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9. </a:t>
          </a:r>
          <a:r>
            <a:rPr lang="es-ES" sz="1800" kern="1200" dirty="0" err="1"/>
            <a:t>Aukeren</a:t>
          </a:r>
          <a:r>
            <a:rPr lang="es-ES" sz="1800" kern="1200" dirty="0"/>
            <a:t> </a:t>
          </a:r>
          <a:r>
            <a:rPr lang="es-ES" sz="1800" kern="1200" dirty="0" err="1"/>
            <a:t>Azterketa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A8DD4-DCB8-4A01-9B46-6FB128BCC3F6}">
      <dsp:nvSpPr>
        <dsp:cNvPr id="0" name=""/>
        <dsp:cNvSpPr/>
      </dsp:nvSpPr>
      <dsp:spPr>
        <a:xfrm rot="10800000">
          <a:off x="984671" y="9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1. </a:t>
          </a:r>
          <a:r>
            <a:rPr lang="es-ES" sz="1800" kern="1200" dirty="0" err="1"/>
            <a:t>Sarrera</a:t>
          </a:r>
          <a:endParaRPr lang="es-ES" sz="1800" kern="1200" dirty="0"/>
        </a:p>
      </dsp:txBody>
      <dsp:txXfrm rot="10800000">
        <a:off x="1101424" y="90"/>
        <a:ext cx="3329011" cy="467014"/>
      </dsp:txXfrm>
    </dsp:sp>
    <dsp:sp modelId="{0E5D3D9D-1A82-4E53-8400-B7C88457B829}">
      <dsp:nvSpPr>
        <dsp:cNvPr id="0" name=""/>
        <dsp:cNvSpPr/>
      </dsp:nvSpPr>
      <dsp:spPr>
        <a:xfrm>
          <a:off x="751164" y="9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84671" y="606511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101424" y="606511"/>
        <a:ext cx="3329011" cy="467014"/>
      </dsp:txXfrm>
    </dsp:sp>
    <dsp:sp modelId="{F0ED3B26-FCD6-4EDC-8892-D51DD55BBB43}">
      <dsp:nvSpPr>
        <dsp:cNvPr id="0" name=""/>
        <dsp:cNvSpPr/>
      </dsp:nvSpPr>
      <dsp:spPr>
        <a:xfrm>
          <a:off x="751164" y="606511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2FCEC-2522-49F2-8E37-BF61063B44A1}">
      <dsp:nvSpPr>
        <dsp:cNvPr id="0" name=""/>
        <dsp:cNvSpPr/>
      </dsp:nvSpPr>
      <dsp:spPr>
        <a:xfrm rot="10800000">
          <a:off x="984671" y="1212933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u-ES" sz="1800" kern="1200" dirty="0"/>
            <a:t>3. Aurrekariak</a:t>
          </a:r>
        </a:p>
      </dsp:txBody>
      <dsp:txXfrm rot="10800000">
        <a:off x="1101424" y="1212933"/>
        <a:ext cx="3329011" cy="467014"/>
      </dsp:txXfrm>
    </dsp:sp>
    <dsp:sp modelId="{18217BC5-FB04-406F-8A56-08D8144E732C}">
      <dsp:nvSpPr>
        <dsp:cNvPr id="0" name=""/>
        <dsp:cNvSpPr/>
      </dsp:nvSpPr>
      <dsp:spPr>
        <a:xfrm>
          <a:off x="751164" y="1212933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7EA9B-2D8C-409D-A384-594A264DAE43}">
      <dsp:nvSpPr>
        <dsp:cNvPr id="0" name=""/>
        <dsp:cNvSpPr/>
      </dsp:nvSpPr>
      <dsp:spPr>
        <a:xfrm rot="10800000">
          <a:off x="984671" y="1819355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u-ES" sz="1800" kern="1200" dirty="0"/>
            <a:t>4. 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101424" y="1819355"/>
        <a:ext cx="3329011" cy="467014"/>
      </dsp:txXfrm>
    </dsp:sp>
    <dsp:sp modelId="{592E6359-A4F5-4DF9-9422-C6CFA72B1A8C}">
      <dsp:nvSpPr>
        <dsp:cNvPr id="0" name=""/>
        <dsp:cNvSpPr/>
      </dsp:nvSpPr>
      <dsp:spPr>
        <a:xfrm>
          <a:off x="751164" y="1819355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82443-94D8-4292-B123-C06D61055D8C}">
      <dsp:nvSpPr>
        <dsp:cNvPr id="0" name=""/>
        <dsp:cNvSpPr/>
      </dsp:nvSpPr>
      <dsp:spPr>
        <a:xfrm rot="10800000">
          <a:off x="984671" y="2425777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101424" y="2425777"/>
        <a:ext cx="3329011" cy="467014"/>
      </dsp:txXfrm>
    </dsp:sp>
    <dsp:sp modelId="{A48BD630-884E-4F78-8DDF-AC5C2FBE2AFE}">
      <dsp:nvSpPr>
        <dsp:cNvPr id="0" name=""/>
        <dsp:cNvSpPr/>
      </dsp:nvSpPr>
      <dsp:spPr>
        <a:xfrm>
          <a:off x="751164" y="2425777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256F6-D2AB-441F-B3C4-FA2E1ADB74DD}">
      <dsp:nvSpPr>
        <dsp:cNvPr id="0" name=""/>
        <dsp:cNvSpPr/>
      </dsp:nvSpPr>
      <dsp:spPr>
        <a:xfrm rot="10800000">
          <a:off x="984671" y="3032198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101424" y="3032198"/>
        <a:ext cx="3329011" cy="467014"/>
      </dsp:txXfrm>
    </dsp:sp>
    <dsp:sp modelId="{9987D34B-F567-42D2-A034-4B34732B7EE2}">
      <dsp:nvSpPr>
        <dsp:cNvPr id="0" name=""/>
        <dsp:cNvSpPr/>
      </dsp:nvSpPr>
      <dsp:spPr>
        <a:xfrm>
          <a:off x="751164" y="3032198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C4830-CEE5-4B30-9661-1781C177FAFC}">
      <dsp:nvSpPr>
        <dsp:cNvPr id="0" name=""/>
        <dsp:cNvSpPr/>
      </dsp:nvSpPr>
      <dsp:spPr>
        <a:xfrm rot="10800000">
          <a:off x="984671" y="363862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101424" y="3638620"/>
        <a:ext cx="3329011" cy="467014"/>
      </dsp:txXfrm>
    </dsp:sp>
    <dsp:sp modelId="{2638BF26-D3D1-45F2-BB02-F050501C79E4}">
      <dsp:nvSpPr>
        <dsp:cNvPr id="0" name=""/>
        <dsp:cNvSpPr/>
      </dsp:nvSpPr>
      <dsp:spPr>
        <a:xfrm>
          <a:off x="751164" y="363862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BD28-DEF8-4F2F-81CC-41ED9852BB67}">
      <dsp:nvSpPr>
        <dsp:cNvPr id="0" name=""/>
        <dsp:cNvSpPr/>
      </dsp:nvSpPr>
      <dsp:spPr>
        <a:xfrm rot="10800000">
          <a:off x="984671" y="4245042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101424" y="4245042"/>
        <a:ext cx="3329011" cy="467014"/>
      </dsp:txXfrm>
    </dsp:sp>
    <dsp:sp modelId="{6F21020D-CDB3-4A84-8BBD-BB68DACD9FF9}">
      <dsp:nvSpPr>
        <dsp:cNvPr id="0" name=""/>
        <dsp:cNvSpPr/>
      </dsp:nvSpPr>
      <dsp:spPr>
        <a:xfrm>
          <a:off x="751164" y="4245042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Bideoa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Bideoa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Bideoa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Bideoa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10. </a:t>
          </a:r>
          <a:r>
            <a:rPr lang="es-ES" sz="1800" b="0" kern="1200" dirty="0" err="1"/>
            <a:t>Proposatutako</a:t>
          </a:r>
          <a:r>
            <a:rPr lang="es-ES" sz="1800" b="0" kern="1200" dirty="0"/>
            <a:t> Sistema</a:t>
          </a:r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11. </a:t>
          </a:r>
          <a:r>
            <a:rPr lang="es-ES" sz="1800" b="1" kern="1200" dirty="0" err="1"/>
            <a:t>Bideoa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12.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11. </a:t>
          </a:r>
          <a:r>
            <a:rPr lang="es-ES" sz="1800" b="0" kern="1200" dirty="0" err="1"/>
            <a:t>Bideoa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12. </a:t>
          </a:r>
          <a:r>
            <a:rPr lang="es-ES" sz="1800" b="1" kern="1200" dirty="0" err="1"/>
            <a:t>Arriskuen</a:t>
          </a:r>
          <a:r>
            <a:rPr lang="es-ES" sz="1800" b="1" kern="1200" dirty="0"/>
            <a:t> </a:t>
          </a:r>
          <a:r>
            <a:rPr lang="es-ES" sz="1800" b="1" kern="1200" dirty="0" err="1"/>
            <a:t>Analisia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13. </a:t>
          </a:r>
          <a:r>
            <a:rPr lang="es-ES" sz="1800" kern="1200" dirty="0" err="1"/>
            <a:t>Antolaketa</a:t>
          </a:r>
          <a:r>
            <a:rPr lang="es-ES" sz="1800" kern="1200" dirty="0"/>
            <a:t> eta </a:t>
          </a:r>
          <a:r>
            <a:rPr lang="es-ES" sz="1800" kern="1200" dirty="0" err="1"/>
            <a:t>Kudeaketa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Arriskuen</a:t>
          </a:r>
          <a:r>
            <a:rPr lang="es-ES" sz="1800" b="0" kern="1200" dirty="0"/>
            <a:t> </a:t>
          </a:r>
          <a:r>
            <a:rPr lang="es-ES" sz="1800" b="0" kern="1200" dirty="0" err="1"/>
            <a:t>Analisia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Antolaketa</a:t>
          </a:r>
          <a:r>
            <a:rPr lang="es-ES" sz="1800" b="1" kern="1200" dirty="0"/>
            <a:t> eta </a:t>
          </a:r>
          <a:r>
            <a:rPr lang="es-ES" sz="1800" b="1" kern="1200" dirty="0" err="1"/>
            <a:t>Kudeaketa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Denbora</a:t>
          </a:r>
          <a:r>
            <a:rPr lang="es-ES" sz="1800" kern="1200" dirty="0"/>
            <a:t> </a:t>
          </a:r>
          <a:r>
            <a:rPr lang="es-ES" sz="1800" kern="1200" dirty="0" err="1"/>
            <a:t>Planifikazioa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Aurkibidea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1. </a:t>
          </a:r>
          <a:r>
            <a:rPr lang="es-ES" sz="1800" b="1" kern="1200" dirty="0" err="1"/>
            <a:t>Sarrera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14. </a:t>
          </a:r>
          <a:r>
            <a:rPr lang="es-ES" sz="1800" b="0" kern="1200" dirty="0" err="1"/>
            <a:t>Denbora</a:t>
          </a:r>
          <a:r>
            <a:rPr lang="es-ES" sz="1800" b="0" kern="1200" dirty="0"/>
            <a:t> </a:t>
          </a:r>
          <a:r>
            <a:rPr lang="es-ES" sz="1800" b="0" kern="1200" dirty="0" err="1"/>
            <a:t>Planifikazioa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15. </a:t>
          </a:r>
          <a:r>
            <a:rPr lang="es-ES" sz="1800" b="1" kern="1200" dirty="0" err="1"/>
            <a:t>Aurrekontua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16. </a:t>
          </a:r>
          <a:r>
            <a:rPr lang="es-ES" sz="1800" kern="1200" dirty="0" err="1"/>
            <a:t>Ondorioak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15. </a:t>
          </a:r>
          <a:r>
            <a:rPr lang="es-ES" sz="1800" b="0" kern="1200" dirty="0" err="1"/>
            <a:t>Aurrekontua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16. </a:t>
          </a:r>
          <a:r>
            <a:rPr lang="es-ES" sz="1800" b="1" kern="1200" dirty="0" err="1"/>
            <a:t>Ondorioak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Bukaera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A7966-7B60-4B1D-9E87-97D70F80C6C4}">
      <dsp:nvSpPr>
        <dsp:cNvPr id="0" name=""/>
        <dsp:cNvSpPr/>
      </dsp:nvSpPr>
      <dsp:spPr>
        <a:xfrm>
          <a:off x="3235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Prozesua</a:t>
          </a:r>
          <a:r>
            <a:rPr lang="es-ES" sz="2100" kern="1200" dirty="0"/>
            <a:t> </a:t>
          </a:r>
          <a:r>
            <a:rPr lang="es-ES" sz="2100" kern="1200" dirty="0" err="1"/>
            <a:t>definitu</a:t>
          </a:r>
          <a:endParaRPr lang="es-ES" sz="2100" kern="1200" dirty="0"/>
        </a:p>
      </dsp:txBody>
      <dsp:txXfrm>
        <a:off x="379956" y="1598083"/>
        <a:ext cx="1130163" cy="753442"/>
      </dsp:txXfrm>
    </dsp:sp>
    <dsp:sp modelId="{DE0DF1AC-FF26-4569-9E07-4DE643722050}">
      <dsp:nvSpPr>
        <dsp:cNvPr id="0" name=""/>
        <dsp:cNvSpPr/>
      </dsp:nvSpPr>
      <dsp:spPr>
        <a:xfrm>
          <a:off x="1698481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Prozesua</a:t>
          </a:r>
          <a:r>
            <a:rPr lang="es-ES" sz="2100" kern="1200" dirty="0"/>
            <a:t> </a:t>
          </a:r>
          <a:r>
            <a:rPr lang="es-ES" sz="2100" kern="1200" dirty="0" err="1"/>
            <a:t>ezarri</a:t>
          </a:r>
          <a:endParaRPr lang="es-ES" sz="2100" kern="1200" dirty="0"/>
        </a:p>
      </dsp:txBody>
      <dsp:txXfrm>
        <a:off x="2075202" y="1598083"/>
        <a:ext cx="1130163" cy="753442"/>
      </dsp:txXfrm>
    </dsp:sp>
    <dsp:sp modelId="{FBBB4A40-1186-439D-9F41-239968959C8A}">
      <dsp:nvSpPr>
        <dsp:cNvPr id="0" name=""/>
        <dsp:cNvSpPr/>
      </dsp:nvSpPr>
      <dsp:spPr>
        <a:xfrm>
          <a:off x="3393726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…</a:t>
          </a:r>
        </a:p>
      </dsp:txBody>
      <dsp:txXfrm>
        <a:off x="3770447" y="1598083"/>
        <a:ext cx="1130163" cy="753442"/>
      </dsp:txXfrm>
    </dsp:sp>
    <dsp:sp modelId="{E024093A-9662-4EA9-9CD4-D5E57BD36E2C}">
      <dsp:nvSpPr>
        <dsp:cNvPr id="0" name=""/>
        <dsp:cNvSpPr/>
      </dsp:nvSpPr>
      <dsp:spPr>
        <a:xfrm>
          <a:off x="5088971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CMMI</a:t>
          </a:r>
        </a:p>
      </dsp:txBody>
      <dsp:txXfrm>
        <a:off x="5465692" y="1598083"/>
        <a:ext cx="1130163" cy="753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1. </a:t>
          </a:r>
          <a:r>
            <a:rPr lang="es-ES" sz="1800" kern="1200" dirty="0" err="1"/>
            <a:t>Sarrera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2. </a:t>
          </a:r>
          <a:r>
            <a:rPr lang="es-ES" sz="1800" b="1" kern="1200" dirty="0" err="1"/>
            <a:t>Helburuak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FEA64-0FCA-4E98-8865-7197C2672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73EA90-0364-405C-892A-7614CAA4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8DACB9-E4AB-4D6B-85C9-B5408F02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DB6E5C-52B6-4D9D-B205-92471783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21F928-E0A1-4EB2-B3BA-DC57F3E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32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6DED7-9C6A-4634-B0BA-E9600731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7F5953-B068-4CA1-AB80-719609417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90AEBC-6114-4102-B750-D62D0632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306F1E-6410-4E05-BDF1-8BB9570A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48AA8-CACD-46D3-93F0-CB2C5F02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74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600039-E202-4AFF-9A95-A4359D521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F903B3-A023-4E05-9777-73FB2F308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B9380A-D1FC-4AD2-B294-B4721212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06BE25-83CC-4693-96CA-34271F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36F4B-2154-4056-8124-3602B615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47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9F17-9AAE-454E-8B45-9473D4DF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FC492-5A85-4DD4-B8F2-1242C6FF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D126A6-31D5-4015-9739-0B8C110D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1F59F0-8384-49C0-BB31-29CE68A0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C3B5C0-353E-4BB1-B64D-59E5C5E3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8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FB952-DE7C-49FB-8FEC-2BBB48B9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B06F1E-DC50-42F7-A0BB-9E279697A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C37B3-5F86-4B92-9D83-1781D674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2D3D1-85FD-4E8D-A41C-65F9E2FA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F09D89-D852-401E-BD7F-EBA2602B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88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7538C-B940-435D-B245-66D09A1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5F7147-9E9F-4DB9-9890-B96AB8229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6524FC-3B69-43E8-99FA-F92316FA8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2A6E5B-622E-4904-BC85-F42E9DB3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43F2C9-2FFE-4CF6-AF43-E3683EE5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F816BB-415D-4EC2-B0EC-692B3D7C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09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775A2-2CE1-4515-BC0A-6FF89C33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2467E5-F6E3-4299-BC6A-E71F51339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72E9F3-9B88-4222-A8C6-93D07362A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72505-738C-4411-9C67-747382054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D5377B-513E-48B8-999F-E3095B493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955F19-9933-4867-B0A2-7154004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E6864F-5C19-4B34-A5E4-48C2E483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EA6825-0B3E-48D3-9359-96E778FB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22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C2FA9-9A6E-49D9-9F18-BEE87446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224C55-7426-4A92-8823-A8F884C5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1AFC93-79D0-4E7B-B5E9-C957097A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0D6D3F-168D-493C-B44C-A652FBA6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79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11600-316A-4241-80EE-A322187B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F669E1-525F-4EA1-BC58-0BCCD0A6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35EC80-D9E5-47C2-B6DC-C3E836D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35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5F73A-5DA7-4829-B49B-ADCAF69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36CD6-F930-44F2-BE74-354152C9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36C1AE-1BA2-43BA-843B-E64639E8C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063F9-B6CA-405D-8C99-5584A175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E983EC-8A01-4FA8-A159-16928E30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F90EE4-ACE4-4BC3-8F3F-1E69E6A3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838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CD7-ED71-4203-A36B-70983316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275BB8-4683-40A5-B038-CB4ABE40B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1F6284-2950-4830-BE38-D6389BE2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B2ACB7-092C-4C8C-B003-513B1E6C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114231-A83B-44DD-BAC8-2C41FAC9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95DC0B-19B5-4352-920C-C0811BA2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20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E51B081-F682-40EF-AECC-B4415AC7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EB0B5E-681C-47B4-960F-E5DC3A3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B3E1D-EBA6-4717-9FA6-48D6B4A15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AD21-0104-45FC-9DD2-6CF599D1E618}" type="datetimeFigureOut">
              <a:rPr lang="es-ES" smtClean="0"/>
              <a:t>13/09/2021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B2E6C4-BC2E-4B5B-864B-5402024E7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4E2CC-0E8B-42E5-A321-586518679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95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12" Type="http://schemas.microsoft.com/office/2007/relationships/diagramDrawing" Target="../diagrams/drawing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6.wmf"/><Relationship Id="rId10" Type="http://schemas.openxmlformats.org/officeDocument/2006/relationships/diagramQuickStyle" Target="../diagrams/quickStyle11.xml"/><Relationship Id="rId4" Type="http://schemas.openxmlformats.org/officeDocument/2006/relationships/oleObject" Target="../embeddings/oleObject1.bin"/><Relationship Id="rId9" Type="http://schemas.openxmlformats.org/officeDocument/2006/relationships/diagramLayout" Target="../diagrams/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diagramData" Target="../diagrams/data13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diagramDrawing" Target="../diagrams/drawing13.xml"/><Relationship Id="rId2" Type="http://schemas.openxmlformats.org/officeDocument/2006/relationships/image" Target="../media/image26.png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diagramQuickStyle" Target="../diagrams/quickStyle13.xml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4.xml"/><Relationship Id="rId5" Type="http://schemas.openxmlformats.org/officeDocument/2006/relationships/image" Target="../media/image38.png"/><Relationship Id="rId10" Type="http://schemas.microsoft.com/office/2007/relationships/diagramDrawing" Target="../diagrams/drawing14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39.png"/><Relationship Id="rId7" Type="http://schemas.openxmlformats.org/officeDocument/2006/relationships/image" Target="../media/image33.jpeg"/><Relationship Id="rId12" Type="http://schemas.microsoft.com/office/2007/relationships/diagramDrawing" Target="../diagrams/drawing1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4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40.png"/><Relationship Id="rId9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45.svg"/><Relationship Id="rId7" Type="http://schemas.openxmlformats.org/officeDocument/2006/relationships/diagramLayout" Target="../diagrams/layout1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openxmlformats.org/officeDocument/2006/relationships/image" Target="../media/image47.png"/><Relationship Id="rId10" Type="http://schemas.microsoft.com/office/2007/relationships/diagramDrawing" Target="../diagrams/drawing18.xml"/><Relationship Id="rId4" Type="http://schemas.openxmlformats.org/officeDocument/2006/relationships/image" Target="../media/image46.png"/><Relationship Id="rId9" Type="http://schemas.openxmlformats.org/officeDocument/2006/relationships/diagramColors" Target="../diagrams/colors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49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9.xml"/><Relationship Id="rId5" Type="http://schemas.openxmlformats.org/officeDocument/2006/relationships/image" Target="../media/image51.png"/><Relationship Id="rId10" Type="http://schemas.microsoft.com/office/2007/relationships/diagramDrawing" Target="../diagrams/drawing19.xml"/><Relationship Id="rId4" Type="http://schemas.openxmlformats.org/officeDocument/2006/relationships/image" Target="../media/image50.png"/><Relationship Id="rId9" Type="http://schemas.openxmlformats.org/officeDocument/2006/relationships/diagramColors" Target="../diagrams/colors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2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5" Type="http://schemas.openxmlformats.org/officeDocument/2006/relationships/image" Target="../media/image54.jpeg"/><Relationship Id="rId10" Type="http://schemas.microsoft.com/office/2007/relationships/diagramDrawing" Target="../diagrams/drawing20.xml"/><Relationship Id="rId4" Type="http://schemas.openxmlformats.org/officeDocument/2006/relationships/image" Target="../media/image53.png"/><Relationship Id="rId9" Type="http://schemas.openxmlformats.org/officeDocument/2006/relationships/diagramColors" Target="../diagrams/colors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57.png"/><Relationship Id="rId7" Type="http://schemas.openxmlformats.org/officeDocument/2006/relationships/diagramLayout" Target="../diagrams/layout2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59.png"/><Relationship Id="rId10" Type="http://schemas.microsoft.com/office/2007/relationships/diagramDrawing" Target="../diagrams/drawing22.xml"/><Relationship Id="rId4" Type="http://schemas.openxmlformats.org/officeDocument/2006/relationships/image" Target="../media/image58.png"/><Relationship Id="rId9" Type="http://schemas.openxmlformats.org/officeDocument/2006/relationships/diagramColors" Target="../diagrams/colors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62.png"/><Relationship Id="rId9" Type="http://schemas.microsoft.com/office/2007/relationships/diagramDrawing" Target="../diagrams/drawing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diagramColors" Target="../diagrams/colors24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12" Type="http://schemas.openxmlformats.org/officeDocument/2006/relationships/diagramQuickStyle" Target="../diagrams/quickStyle2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diagramLayout" Target="../diagrams/layout24.xml"/><Relationship Id="rId5" Type="http://schemas.openxmlformats.org/officeDocument/2006/relationships/image" Target="../media/image64.png"/><Relationship Id="rId10" Type="http://schemas.openxmlformats.org/officeDocument/2006/relationships/diagramData" Target="../diagrams/data24.xml"/><Relationship Id="rId4" Type="http://schemas.openxmlformats.org/officeDocument/2006/relationships/image" Target="../media/image6.wmf"/><Relationship Id="rId9" Type="http://schemas.openxmlformats.org/officeDocument/2006/relationships/image" Target="../media/image67.png"/><Relationship Id="rId14" Type="http://schemas.microsoft.com/office/2007/relationships/diagramDrawing" Target="../diagrams/drawin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chart" Target="../charts/chart1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image" Target="../media/image69.png"/><Relationship Id="rId7" Type="http://schemas.openxmlformats.org/officeDocument/2006/relationships/diagramData" Target="../diagrams/data27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microsoft.com/office/2007/relationships/diagramDrawing" Target="../diagrams/drawing27.xml"/><Relationship Id="rId5" Type="http://schemas.openxmlformats.org/officeDocument/2006/relationships/image" Target="../media/image71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70.jpeg"/><Relationship Id="rId9" Type="http://schemas.openxmlformats.org/officeDocument/2006/relationships/diagramQuickStyle" Target="../diagrams/quickStyle2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28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77.png"/><Relationship Id="rId7" Type="http://schemas.openxmlformats.org/officeDocument/2006/relationships/diagramColors" Target="../diagrams/colors30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hyperlink" Target="https://juletx.github.io/ProMe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78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hdphoto" Target="../media/hdphoto1.wdp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5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wmf"/><Relationship Id="rId1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Colors" Target="../diagrams/colors6.xml"/><Relationship Id="rId3" Type="http://schemas.openxmlformats.org/officeDocument/2006/relationships/image" Target="../media/image6.wmf"/><Relationship Id="rId7" Type="http://schemas.openxmlformats.org/officeDocument/2006/relationships/image" Target="../media/image10.jpg"/><Relationship Id="rId12" Type="http://schemas.openxmlformats.org/officeDocument/2006/relationships/diagramQuickStyle" Target="../diagrams/quickStyle6.xm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11" Type="http://schemas.openxmlformats.org/officeDocument/2006/relationships/diagramLayout" Target="../diagrams/layout6.xml"/><Relationship Id="rId5" Type="http://schemas.openxmlformats.org/officeDocument/2006/relationships/image" Target="../media/image9.png"/><Relationship Id="rId10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7.xml"/><Relationship Id="rId5" Type="http://schemas.openxmlformats.org/officeDocument/2006/relationships/image" Target="../media/image14.png"/><Relationship Id="rId10" Type="http://schemas.microsoft.com/office/2007/relationships/diagramDrawing" Target="../diagrams/drawing7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noProof="1"/>
              <a:t>ProMeta</a:t>
            </a:r>
            <a:r>
              <a:rPr lang="es-ES" sz="4400" noProof="1"/>
              <a:t>: Softwarearen garapenerako prozesuen definizio eta ezarpenerako sistema metaereduetan oinarrituta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noProof="1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Tutorea: Juan Manuel Pikatza Atxa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Informatika Ingeniaritzako Gradua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Gradu Amaierako Lana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2021eko iraila</a:t>
            </a:r>
          </a:p>
          <a:p>
            <a:endParaRPr lang="es-ES" noProof="1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1618" y="549002"/>
            <a:ext cx="3707701" cy="919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78C69-99D6-424A-B9E3-A6FB1C09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1" y="535949"/>
            <a:ext cx="932929" cy="9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22F02-8975-4E5E-BF81-721E6ECD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br>
              <a:rPr lang="es-ES" dirty="0"/>
            </a:br>
            <a:r>
              <a:rPr lang="es-ES" sz="3200" dirty="0" err="1"/>
              <a:t>Proposatutako</a:t>
            </a:r>
            <a:r>
              <a:rPr lang="es-ES" sz="3200" dirty="0"/>
              <a:t> </a:t>
            </a:r>
            <a:r>
              <a:rPr lang="es-ES" sz="3200" dirty="0" err="1"/>
              <a:t>Hobekuntzak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83D79-D520-4190-AA85-259CDAF3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u-ES" dirty="0"/>
              <a:t>Bizi-zikloa osatu</a:t>
            </a:r>
          </a:p>
          <a:p>
            <a:pPr>
              <a:spcAft>
                <a:spcPts val="600"/>
              </a:spcAft>
            </a:pPr>
            <a:r>
              <a:rPr lang="eu-ES" dirty="0"/>
              <a:t>Metaereduen bidezko eraldaketa</a:t>
            </a:r>
          </a:p>
          <a:p>
            <a:pPr>
              <a:spcAft>
                <a:spcPts val="600"/>
              </a:spcAft>
            </a:pPr>
            <a:r>
              <a:rPr lang="eu-ES" dirty="0"/>
              <a:t>Editore hobea</a:t>
            </a:r>
          </a:p>
          <a:p>
            <a:pPr>
              <a:spcAft>
                <a:spcPts val="600"/>
              </a:spcAft>
            </a:pPr>
            <a:r>
              <a:rPr lang="eu-ES" dirty="0"/>
              <a:t>Metodologia ezberdinak</a:t>
            </a:r>
          </a:p>
          <a:p>
            <a:pPr>
              <a:spcAft>
                <a:spcPts val="600"/>
              </a:spcAft>
            </a:pPr>
            <a:r>
              <a:rPr lang="eu-ES" dirty="0"/>
              <a:t>BPMN</a:t>
            </a:r>
          </a:p>
          <a:p>
            <a:pPr>
              <a:spcAft>
                <a:spcPts val="600"/>
              </a:spcAft>
            </a:pPr>
            <a:r>
              <a:rPr lang="eu-ES" dirty="0"/>
              <a:t>CMMI mailak</a:t>
            </a:r>
          </a:p>
          <a:p>
            <a:pPr>
              <a:spcAft>
                <a:spcPts val="600"/>
              </a:spcAft>
            </a:pPr>
            <a:r>
              <a:rPr lang="eu-ES" dirty="0"/>
              <a:t>Webgunearen itxura hobetu</a:t>
            </a:r>
          </a:p>
          <a:p>
            <a:endParaRPr lang="es-ES" dirty="0"/>
          </a:p>
          <a:p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2EEF3D-CA8E-4E28-9B25-11A12E73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89" y="2934521"/>
            <a:ext cx="1776620" cy="11958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3B080C-C412-4EC0-9728-E4DA448D79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60" y="3138994"/>
            <a:ext cx="1784624" cy="892312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29C1CD85-1626-4953-90F0-52C9E733A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30962"/>
              </p:ext>
            </p:extLst>
          </p:nvPr>
        </p:nvGraphicFramePr>
        <p:xfrm>
          <a:off x="8291966" y="5420223"/>
          <a:ext cx="1301593" cy="75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4" imgW="3276720" imgH="1905120" progId="Paint.Picture">
                  <p:embed/>
                </p:oleObj>
              </mc:Choice>
              <mc:Fallback>
                <p:oleObj name="Imagen de mapa de bits" r:id="rId4" imgW="3276720" imgH="19051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D34BA24-7F77-4162-812A-8DE14DB5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1966" y="5420223"/>
                        <a:ext cx="1301593" cy="75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Bpmn: imágenes, fotos de stock y vectores | Shutterstock">
            <a:extLst>
              <a:ext uri="{FF2B5EF4-FFF2-40B4-BE49-F238E27FC236}">
                <a16:creationId xmlns:a16="http://schemas.microsoft.com/office/drawing/2014/main" id="{81954558-7EB5-4765-AF9D-9D29DC9BF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1"/>
          <a:stretch/>
        </p:blipFill>
        <p:spPr bwMode="auto">
          <a:xfrm>
            <a:off x="7584369" y="4190915"/>
            <a:ext cx="2483632" cy="91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ity diagram: OpenUP Lifecycle">
            <a:extLst>
              <a:ext uri="{FF2B5EF4-FFF2-40B4-BE49-F238E27FC236}">
                <a16:creationId xmlns:a16="http://schemas.microsoft.com/office/drawing/2014/main" id="{40638077-BBE5-487E-A1F2-79A113C6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26" y="1935840"/>
            <a:ext cx="5848795" cy="11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C876B6BF-97C1-46B5-8147-4D5FEE93D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41201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278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9BE17-C9E9-4E4B-BE8E-BAE8684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br>
              <a:rPr lang="es-ES" dirty="0"/>
            </a:br>
            <a:r>
              <a:rPr lang="es-ES" sz="3200" dirty="0" err="1"/>
              <a:t>Prestakuntza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04F12-E00C-424F-8B84-87B06724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Kalitatea</a:t>
            </a:r>
            <a:r>
              <a:rPr lang="es-ES" dirty="0"/>
              <a:t>: BPM, </a:t>
            </a:r>
            <a:r>
              <a:rPr lang="es-ES" dirty="0" err="1"/>
              <a:t>OpenUP</a:t>
            </a:r>
            <a:r>
              <a:rPr lang="es-ES" dirty="0"/>
              <a:t>, CCII-2016N-02</a:t>
            </a:r>
          </a:p>
          <a:p>
            <a:endParaRPr lang="es-ES" dirty="0"/>
          </a:p>
          <a:p>
            <a:r>
              <a:rPr lang="es-ES" dirty="0" err="1"/>
              <a:t>Softwarearen</a:t>
            </a:r>
            <a:r>
              <a:rPr lang="es-ES" dirty="0"/>
              <a:t> </a:t>
            </a: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Industriala</a:t>
            </a:r>
            <a:r>
              <a:rPr lang="es-ES" dirty="0"/>
              <a:t>: MDE, DSL, ATL, EMF</a:t>
            </a:r>
          </a:p>
          <a:p>
            <a:endParaRPr lang="es-ES" dirty="0"/>
          </a:p>
          <a:p>
            <a:r>
              <a:rPr lang="es-ES" dirty="0"/>
              <a:t>Web </a:t>
            </a:r>
            <a:r>
              <a:rPr lang="es-ES" dirty="0" err="1"/>
              <a:t>Sistemak</a:t>
            </a:r>
            <a:r>
              <a:rPr lang="es-ES" dirty="0"/>
              <a:t>: XAMPP, PHP, MYSQL</a:t>
            </a:r>
          </a:p>
          <a:p>
            <a:endParaRPr lang="es-ES" dirty="0"/>
          </a:p>
          <a:p>
            <a:r>
              <a:rPr lang="es-ES" dirty="0" err="1"/>
              <a:t>Besteak</a:t>
            </a:r>
            <a:r>
              <a:rPr lang="es-ES" dirty="0"/>
              <a:t>: Git, GitHub, GitHub Pages, Java, Eclipse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F3E6C0-74A2-4D98-9261-907DD727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117" y="3039994"/>
            <a:ext cx="1072712" cy="1072712"/>
          </a:xfrm>
          <a:prstGeom prst="rect">
            <a:avLst/>
          </a:prstGeom>
        </p:spPr>
      </p:pic>
      <p:pic>
        <p:nvPicPr>
          <p:cNvPr id="2050" name="Picture 2" descr="Technical Tools Icon - Download in Colored Outline Style">
            <a:extLst>
              <a:ext uri="{FF2B5EF4-FFF2-40B4-BE49-F238E27FC236}">
                <a16:creationId xmlns:a16="http://schemas.microsoft.com/office/drawing/2014/main" id="{1223D352-C202-4992-A2F9-B0326911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01" y="5490931"/>
            <a:ext cx="665878" cy="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ng Website Icons Web Icon - free transparent png images - pngaaa.com">
            <a:extLst>
              <a:ext uri="{FF2B5EF4-FFF2-40B4-BE49-F238E27FC236}">
                <a16:creationId xmlns:a16="http://schemas.microsoft.com/office/drawing/2014/main" id="{5310BFB1-D2D6-4CEB-8A14-E8011802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17" y="4194612"/>
            <a:ext cx="1001446" cy="1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B86CC806-D003-4F5E-AFC0-3CBCF7F5C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023827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client icon | Marketing icon, Icon, More icon">
            <a:extLst>
              <a:ext uri="{FF2B5EF4-FFF2-40B4-BE49-F238E27FC236}">
                <a16:creationId xmlns:a16="http://schemas.microsoft.com/office/drawing/2014/main" id="{28B0CE83-4478-4849-821F-89C1B8D4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218" y="1743719"/>
            <a:ext cx="1243244" cy="12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42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0D8D1-7FDD-4274-8439-B5FA3513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5. </a:t>
            </a:r>
            <a:r>
              <a:rPr lang="es-ES" dirty="0" err="1"/>
              <a:t>Arauak</a:t>
            </a:r>
            <a:r>
              <a:rPr lang="es-ES" dirty="0"/>
              <a:t> eta </a:t>
            </a:r>
            <a:r>
              <a:rPr lang="es-ES" dirty="0" err="1"/>
              <a:t>Erreferentziak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05B3B50-7B9B-4729-9EEB-114403FF27B7}"/>
              </a:ext>
            </a:extLst>
          </p:cNvPr>
          <p:cNvGrpSpPr>
            <a:grpSpLocks noChangeAspect="1"/>
          </p:cNvGrpSpPr>
          <p:nvPr/>
        </p:nvGrpSpPr>
        <p:grpSpPr>
          <a:xfrm>
            <a:off x="2479112" y="4070378"/>
            <a:ext cx="7233775" cy="1886668"/>
            <a:chOff x="1044112" y="4503553"/>
            <a:chExt cx="4769774" cy="124402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9A69CE4-BDEF-49EB-BA99-0F90CB2632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4112" y="4503553"/>
              <a:ext cx="4769774" cy="1244022"/>
              <a:chOff x="234347" y="4609366"/>
              <a:chExt cx="5920740" cy="1544213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E1A1716B-F2EB-40C1-BC3D-3858718223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647" y="5052153"/>
                <a:ext cx="5804068" cy="1101426"/>
                <a:chOff x="886720" y="5296075"/>
                <a:chExt cx="4619161" cy="876570"/>
              </a:xfrm>
            </p:grpSpPr>
            <p:pic>
              <p:nvPicPr>
                <p:cNvPr id="9" name="Imagen 8" descr="Xtext - Eclipsepedia">
                  <a:extLst>
                    <a:ext uri="{FF2B5EF4-FFF2-40B4-BE49-F238E27FC236}">
                      <a16:creationId xmlns:a16="http://schemas.microsoft.com/office/drawing/2014/main" id="{51C6AB56-5E70-4115-9B58-FDF9AD74D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3848" y="5416190"/>
                  <a:ext cx="800184" cy="238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2D03CA8B-27E2-43E4-83D7-A7F7828ECA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720" y="5377120"/>
                  <a:ext cx="1105200" cy="2770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Imagen 10" descr="Drupal logos | Drupal.org">
                  <a:extLst>
                    <a:ext uri="{FF2B5EF4-FFF2-40B4-BE49-F238E27FC236}">
                      <a16:creationId xmlns:a16="http://schemas.microsoft.com/office/drawing/2014/main" id="{10865681-E781-48FE-AFA4-3D1B93BF3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8387" y="5876534"/>
                  <a:ext cx="1105200" cy="275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Imagen 11" descr="PlantUML, generador de diagrames de flux i mapes mentals | joancatala.net">
                  <a:extLst>
                    <a:ext uri="{FF2B5EF4-FFF2-40B4-BE49-F238E27FC236}">
                      <a16:creationId xmlns:a16="http://schemas.microsoft.com/office/drawing/2014/main" id="{01C8D548-2392-46E0-BC42-04960D054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54" t="9970" r="11077" b="11080"/>
                <a:stretch/>
              </p:blipFill>
              <p:spPr bwMode="auto">
                <a:xfrm>
                  <a:off x="4836250" y="5296075"/>
                  <a:ext cx="669631" cy="454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74B06491-8B5A-4858-8215-7B982AD5B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3909" y="5877615"/>
                  <a:ext cx="1105200" cy="288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Imagen 13" descr="Pantheon Logo Download Vector">
                  <a:extLst>
                    <a:ext uri="{FF2B5EF4-FFF2-40B4-BE49-F238E27FC236}">
                      <a16:creationId xmlns:a16="http://schemas.microsoft.com/office/drawing/2014/main" id="{C317962D-51EB-4569-BECF-EB1BBCFCE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9431" y="5825403"/>
                  <a:ext cx="1053944" cy="347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5F74B5-20DB-42D0-BF5D-4CC3814CDB59}"/>
                  </a:ext>
                </a:extLst>
              </p:cNvPr>
              <p:cNvSpPr txBox="1"/>
              <p:nvPr/>
            </p:nvSpPr>
            <p:spPr>
              <a:xfrm>
                <a:off x="234347" y="4609366"/>
                <a:ext cx="5920740" cy="32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800" b="1" dirty="0" err="1">
                    <a:latin typeface="+mn-lt"/>
                  </a:rPr>
                  <a:t>Tresnak</a:t>
                </a:r>
                <a:endParaRPr lang="es-ES" dirty="0"/>
              </a:p>
            </p:txBody>
          </p:sp>
        </p:grpSp>
        <p:pic>
          <p:nvPicPr>
            <p:cNvPr id="6" name="Picture 78">
              <a:extLst>
                <a:ext uri="{FF2B5EF4-FFF2-40B4-BE49-F238E27FC236}">
                  <a16:creationId xmlns:a16="http://schemas.microsoft.com/office/drawing/2014/main" id="{5875F35D-9BB7-4BF6-BB71-06EDC8001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4" t="23400" r="7456" b="25407"/>
            <a:stretch/>
          </p:blipFill>
          <p:spPr bwMode="auto">
            <a:xfrm>
              <a:off x="3849536" y="4970010"/>
              <a:ext cx="900382" cy="305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FAEABBC-59D7-43AB-A00E-6EB9D56BC7A1}"/>
              </a:ext>
            </a:extLst>
          </p:cNvPr>
          <p:cNvGrpSpPr>
            <a:grpSpLocks noChangeAspect="1"/>
          </p:cNvGrpSpPr>
          <p:nvPr/>
        </p:nvGrpSpPr>
        <p:grpSpPr>
          <a:xfrm>
            <a:off x="1898223" y="1837848"/>
            <a:ext cx="8395554" cy="1498435"/>
            <a:chOff x="468630" y="6820623"/>
            <a:chExt cx="5920740" cy="1056732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1AFA2E81-B2F3-49A0-951A-240BC05839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226" y="7308672"/>
              <a:ext cx="5607394" cy="568683"/>
              <a:chOff x="1095239" y="6922017"/>
              <a:chExt cx="4383414" cy="444551"/>
            </a:xfrm>
          </p:grpSpPr>
          <p:pic>
            <p:nvPicPr>
              <p:cNvPr id="18" name="Imagen 17" descr="Consejo General de Colegios de Ingeniería Informática de España (CCII) -  Alastria">
                <a:extLst>
                  <a:ext uri="{FF2B5EF4-FFF2-40B4-BE49-F238E27FC236}">
                    <a16:creationId xmlns:a16="http://schemas.microsoft.com/office/drawing/2014/main" id="{3846E02E-AA22-4674-BBD1-4B3971176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417" y="6927148"/>
                <a:ext cx="1254125" cy="4394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963CD81B-8670-4AD0-90F5-C0CC18F1B41C}"/>
                  </a:ext>
                </a:extLst>
              </p:cNvPr>
              <p:cNvGrpSpPr/>
              <p:nvPr/>
            </p:nvGrpSpPr>
            <p:grpSpPr>
              <a:xfrm>
                <a:off x="1095239" y="6922017"/>
                <a:ext cx="4383414" cy="437515"/>
                <a:chOff x="1095239" y="6922017"/>
                <a:chExt cx="4383414" cy="437515"/>
              </a:xfrm>
            </p:grpSpPr>
            <p:pic>
              <p:nvPicPr>
                <p:cNvPr id="20" name="Imagen 19" descr="OpenUP HUB: una plataforma para todos interesados ​​en “ciencia abierta” |  Universo Abierto">
                  <a:extLst>
                    <a:ext uri="{FF2B5EF4-FFF2-40B4-BE49-F238E27FC236}">
                      <a16:creationId xmlns:a16="http://schemas.microsoft.com/office/drawing/2014/main" id="{EB170A17-1101-44A2-B228-4A94423DC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7" t="22716" r="6162" b="22008"/>
                <a:stretch/>
              </p:blipFill>
              <p:spPr bwMode="auto">
                <a:xfrm>
                  <a:off x="1095239" y="6995567"/>
                  <a:ext cx="918845" cy="328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Imagen 20" descr="Logo UNE - Sercobe">
                  <a:extLst>
                    <a:ext uri="{FF2B5EF4-FFF2-40B4-BE49-F238E27FC236}">
                      <a16:creationId xmlns:a16="http://schemas.microsoft.com/office/drawing/2014/main" id="{D2A818DE-6BFE-4C75-93D5-5847D8333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7915" y="6922017"/>
                  <a:ext cx="655955" cy="4375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Imagen 21" descr="La nueva versión del PMBOK está aquí ¿Cómo afecta a mi certificación? |  Netmind">
                  <a:extLst>
                    <a:ext uri="{FF2B5EF4-FFF2-40B4-BE49-F238E27FC236}">
                      <a16:creationId xmlns:a16="http://schemas.microsoft.com/office/drawing/2014/main" id="{322C71D3-9CFB-47E7-8B03-E7E3AA0CE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538" y="6983612"/>
                  <a:ext cx="920115" cy="314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4EE74C0-170D-4F7C-AFE8-0F3692057E29}"/>
                </a:ext>
              </a:extLst>
            </p:cNvPr>
            <p:cNvSpPr txBox="1"/>
            <p:nvPr/>
          </p:nvSpPr>
          <p:spPr>
            <a:xfrm>
              <a:off x="468630" y="6820623"/>
              <a:ext cx="5920740" cy="373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/>
                <a:t>Metodologia</a:t>
              </a:r>
              <a:r>
                <a:rPr lang="es-ES" sz="2800" b="1" dirty="0"/>
                <a:t> eta </a:t>
              </a:r>
              <a:r>
                <a:rPr lang="es-ES" sz="2800" b="1" dirty="0" err="1"/>
                <a:t>arauak</a:t>
              </a:r>
              <a:endParaRPr lang="es-ES" sz="2800" dirty="0"/>
            </a:p>
          </p:txBody>
        </p:sp>
      </p:grpSp>
      <p:graphicFrame>
        <p:nvGraphicFramePr>
          <p:cNvPr id="23" name="Marcador de contenido 9">
            <a:extLst>
              <a:ext uri="{FF2B5EF4-FFF2-40B4-BE49-F238E27FC236}">
                <a16:creationId xmlns:a16="http://schemas.microsoft.com/office/drawing/2014/main" id="{F3CEBB39-61C8-43F6-A3C0-3FDD4DD69E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357908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7682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72AC6-83BD-4095-8D5C-AF6624D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br>
              <a:rPr lang="es-ES" dirty="0"/>
            </a:br>
            <a:r>
              <a:rPr lang="es-ES" sz="3200" dirty="0" err="1"/>
              <a:t>Betekizun</a:t>
            </a:r>
            <a:r>
              <a:rPr lang="es-ES" sz="3200" dirty="0"/>
              <a:t> </a:t>
            </a:r>
            <a:r>
              <a:rPr lang="es-ES" sz="3200" dirty="0" err="1"/>
              <a:t>Funtzionalak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4D54C-568D-4625-9EDF-754ECF1483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Garapeneko</a:t>
            </a:r>
            <a:r>
              <a:rPr lang="es-ES" dirty="0"/>
              <a:t> </a:t>
            </a:r>
            <a:r>
              <a:rPr lang="es-ES" dirty="0" err="1"/>
              <a:t>prozesuen</a:t>
            </a:r>
            <a:r>
              <a:rPr lang="es-ES" dirty="0"/>
              <a:t> </a:t>
            </a:r>
            <a:r>
              <a:rPr lang="es-ES" dirty="0" err="1"/>
              <a:t>definizioa</a:t>
            </a:r>
            <a:endParaRPr lang="es-ES" dirty="0"/>
          </a:p>
          <a:p>
            <a:pPr lvl="1"/>
            <a:r>
              <a:rPr lang="es-ES" dirty="0" err="1"/>
              <a:t>Metaeredua</a:t>
            </a:r>
            <a:endParaRPr lang="es-ES" dirty="0"/>
          </a:p>
          <a:p>
            <a:pPr lvl="1"/>
            <a:r>
              <a:rPr lang="es-ES" dirty="0" err="1"/>
              <a:t>Ereduak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 err="1"/>
              <a:t>Editoreak</a:t>
            </a:r>
            <a:endParaRPr lang="es-ES" dirty="0"/>
          </a:p>
          <a:p>
            <a:pPr lvl="1"/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pPr lvl="1"/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3ED15A-9984-4C8B-B67B-8C5BE7E41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Datu-basea</a:t>
            </a:r>
            <a:endParaRPr lang="es-ES" dirty="0"/>
          </a:p>
          <a:p>
            <a:pPr lvl="1"/>
            <a:r>
              <a:rPr lang="es-ES" dirty="0" err="1"/>
              <a:t>Datu-basea</a:t>
            </a:r>
            <a:r>
              <a:rPr lang="es-ES" dirty="0"/>
              <a:t> </a:t>
            </a:r>
            <a:r>
              <a:rPr lang="es-ES" dirty="0" err="1"/>
              <a:t>definitu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Datu-basean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gorde.</a:t>
            </a:r>
          </a:p>
          <a:p>
            <a:pPr lvl="1"/>
            <a:endParaRPr lang="es-ES" dirty="0"/>
          </a:p>
          <a:p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webgunea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interfazea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kodea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 err="1"/>
              <a:t>Zerbitzaria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6" descr="Free Png Website Icons Web Icon - free transparent png images - pngaaa.com">
            <a:extLst>
              <a:ext uri="{FF2B5EF4-FFF2-40B4-BE49-F238E27FC236}">
                <a16:creationId xmlns:a16="http://schemas.microsoft.com/office/drawing/2014/main" id="{4D6A95C3-D7B3-4BBB-A27E-17E61644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24" y="4891843"/>
            <a:ext cx="1001446" cy="1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B54F5A-8CE1-4C18-96B1-64B74F1F5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78" y="2556534"/>
            <a:ext cx="1072712" cy="1072712"/>
          </a:xfrm>
          <a:prstGeom prst="rect">
            <a:avLst/>
          </a:prstGeom>
        </p:spPr>
      </p:pic>
      <p:pic>
        <p:nvPicPr>
          <p:cNvPr id="5124" name="Picture 4" descr="Edit Free Icon of Mini Icon Set General">
            <a:extLst>
              <a:ext uri="{FF2B5EF4-FFF2-40B4-BE49-F238E27FC236}">
                <a16:creationId xmlns:a16="http://schemas.microsoft.com/office/drawing/2014/main" id="{421820F8-53A2-4DB8-8E29-69969160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15" y="4579254"/>
            <a:ext cx="1072713" cy="107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ffice, database Free Icon of Super Flat Remix V1.08">
            <a:extLst>
              <a:ext uri="{FF2B5EF4-FFF2-40B4-BE49-F238E27FC236}">
                <a16:creationId xmlns:a16="http://schemas.microsoft.com/office/drawing/2014/main" id="{009475F5-4504-450B-93D3-5D4953C5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67" y="2255657"/>
            <a:ext cx="913433" cy="9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B3270A09-D417-4149-AD1A-3E887D91E6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976928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9533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6EC05-34E8-437F-A673-F9DA5BCE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br>
              <a:rPr lang="es-ES" dirty="0"/>
            </a:br>
            <a:r>
              <a:rPr lang="es-ES" sz="3200" dirty="0" err="1"/>
              <a:t>Betekizun</a:t>
            </a:r>
            <a:r>
              <a:rPr lang="es-ES" sz="3200" dirty="0"/>
              <a:t> Ez-</a:t>
            </a:r>
            <a:r>
              <a:rPr lang="es-ES" sz="3200" dirty="0" err="1"/>
              <a:t>Funtzionalak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4B3F8-E97F-4333-A8C0-14A0A602F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s-ES" dirty="0"/>
              <a:t>CCII-N2016-02</a:t>
            </a:r>
          </a:p>
          <a:p>
            <a:pPr>
              <a:spcAft>
                <a:spcPts val="1200"/>
              </a:spcAft>
            </a:pPr>
            <a:r>
              <a:rPr lang="es-ES" dirty="0" err="1"/>
              <a:t>OpenUP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Estandarrak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Soluzio</a:t>
            </a:r>
            <a:r>
              <a:rPr lang="es-ES" dirty="0"/>
              <a:t> </a:t>
            </a:r>
            <a:r>
              <a:rPr lang="es-ES" dirty="0" err="1"/>
              <a:t>malgua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/>
              <a:t>Tresna </a:t>
            </a:r>
            <a:r>
              <a:rPr lang="es-ES" dirty="0" err="1"/>
              <a:t>doako</a:t>
            </a:r>
            <a:r>
              <a:rPr lang="es-ES" dirty="0"/>
              <a:t> eta </a:t>
            </a:r>
            <a:r>
              <a:rPr lang="es-ES" dirty="0" err="1"/>
              <a:t>libreak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Dokumentazioa</a:t>
            </a:r>
            <a:r>
              <a:rPr lang="es-ES" dirty="0"/>
              <a:t> eta </a:t>
            </a:r>
            <a:r>
              <a:rPr lang="es-ES" dirty="0" err="1"/>
              <a:t>eskuliburuak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A92F0D-CF1C-4910-9E05-66F6FF62D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073" b="50000"/>
          <a:stretch/>
        </p:blipFill>
        <p:spPr>
          <a:xfrm>
            <a:off x="4882809" y="1758157"/>
            <a:ext cx="2658894" cy="1657350"/>
          </a:xfrm>
          <a:prstGeom prst="rect">
            <a:avLst/>
          </a:prstGeom>
        </p:spPr>
      </p:pic>
      <p:pic>
        <p:nvPicPr>
          <p:cNvPr id="6146" name="Picture 2" descr="Documentation - Free education icons">
            <a:extLst>
              <a:ext uri="{FF2B5EF4-FFF2-40B4-BE49-F238E27FC236}">
                <a16:creationId xmlns:a16="http://schemas.microsoft.com/office/drawing/2014/main" id="{9ABE0EF4-BD39-49CC-BB76-9BA62E47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758" y="3789910"/>
            <a:ext cx="1211042" cy="12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Source Logo Vector (.AI) Free Download">
            <a:extLst>
              <a:ext uri="{FF2B5EF4-FFF2-40B4-BE49-F238E27FC236}">
                <a16:creationId xmlns:a16="http://schemas.microsoft.com/office/drawing/2014/main" id="{1572FB5E-F3CF-46B3-ABB0-E2874444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51" y="3812163"/>
            <a:ext cx="1408187" cy="121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OpenUP HUB: una plataforma para todos interesados ​​en “ciencia abierta” |  Universo Abierto">
            <a:extLst>
              <a:ext uri="{FF2B5EF4-FFF2-40B4-BE49-F238E27FC236}">
                <a16:creationId xmlns:a16="http://schemas.microsoft.com/office/drawing/2014/main" id="{4F45D13B-3607-4234-8742-E438F296A2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22716" r="6162" b="22008"/>
          <a:stretch/>
        </p:blipFill>
        <p:spPr bwMode="auto">
          <a:xfrm>
            <a:off x="8388874" y="2972193"/>
            <a:ext cx="1666726" cy="5955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STANDARDS Line Icon Royalty Free Cliparts, Vectors, And Stock Illustration.  Image 66459645.">
            <a:extLst>
              <a:ext uri="{FF2B5EF4-FFF2-40B4-BE49-F238E27FC236}">
                <a16:creationId xmlns:a16="http://schemas.microsoft.com/office/drawing/2014/main" id="{73CFEA52-D0F6-4ECE-8D6E-351A29F54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r="16775"/>
          <a:stretch/>
        </p:blipFill>
        <p:spPr bwMode="auto">
          <a:xfrm>
            <a:off x="6563343" y="3482975"/>
            <a:ext cx="1330800" cy="20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Consejo General de Colegios de Ingeniería Informática de España (CCII) -  Alastria">
            <a:extLst>
              <a:ext uri="{FF2B5EF4-FFF2-40B4-BE49-F238E27FC236}">
                <a16:creationId xmlns:a16="http://schemas.microsoft.com/office/drawing/2014/main" id="{D22C3272-0B17-4DA9-A9B2-94EADDBC26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63" y="1930676"/>
            <a:ext cx="2274902" cy="797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46647089-5100-47D7-8BEB-3EEA93DDE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584575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3310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FC87E-4B3F-49BE-A0DE-68A5853B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7. </a:t>
            </a:r>
            <a:r>
              <a:rPr lang="es-ES" dirty="0" err="1"/>
              <a:t>Irismena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B5EB40-5749-4CDB-AE0C-8D03C4805E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184" y="1892856"/>
            <a:ext cx="6811507" cy="20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2F04BB31-56A6-4080-A73F-DB4D402DCA76}"/>
              </a:ext>
            </a:extLst>
          </p:cNvPr>
          <p:cNvSpPr/>
          <p:nvPr/>
        </p:nvSpPr>
        <p:spPr>
          <a:xfrm rot="5400000">
            <a:off x="4265399" y="2483434"/>
            <a:ext cx="437322" cy="3405753"/>
          </a:xfrm>
          <a:prstGeom prst="rightBrace">
            <a:avLst/>
          </a:prstGeom>
          <a:noFill/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79392F5A-CD34-4789-AE46-0DCC428950A2}"/>
              </a:ext>
            </a:extLst>
          </p:cNvPr>
          <p:cNvSpPr/>
          <p:nvPr/>
        </p:nvSpPr>
        <p:spPr>
          <a:xfrm rot="5400000">
            <a:off x="7671153" y="2520763"/>
            <a:ext cx="437322" cy="3344640"/>
          </a:xfrm>
          <a:prstGeom prst="rightBrace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7E918B-CCE3-4C44-AB98-B135CC6A8DE5}"/>
              </a:ext>
            </a:extLst>
          </p:cNvPr>
          <p:cNvSpPr txBox="1"/>
          <p:nvPr/>
        </p:nvSpPr>
        <p:spPr>
          <a:xfrm>
            <a:off x="2623576" y="4541947"/>
            <a:ext cx="3720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ProMeta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sistemaren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prototipoa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Memoria eta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eranskinak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Posterra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Proiektuaren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webgunea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85F64D-C730-471D-B68C-792F31845084}"/>
              </a:ext>
            </a:extLst>
          </p:cNvPr>
          <p:cNvSpPr txBox="1"/>
          <p:nvPr/>
        </p:nvSpPr>
        <p:spPr>
          <a:xfrm>
            <a:off x="6217494" y="4553883"/>
            <a:ext cx="4080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1"/>
                </a:solidFill>
              </a:rPr>
              <a:t>Bezeroarentzat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prestatutako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barne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kudeaketa</a:t>
            </a:r>
            <a:endParaRPr lang="es-ES" sz="2000" dirty="0">
              <a:solidFill>
                <a:schemeClr val="accent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1"/>
                </a:solidFill>
              </a:rPr>
              <a:t>Arriskuen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analisia</a:t>
            </a:r>
            <a:endParaRPr lang="es-ES" sz="2000" dirty="0">
              <a:solidFill>
                <a:schemeClr val="accent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1"/>
                </a:solidFill>
              </a:rPr>
              <a:t>Antolaketa</a:t>
            </a:r>
            <a:r>
              <a:rPr lang="es-ES" sz="2000" dirty="0">
                <a:solidFill>
                  <a:schemeClr val="accent1"/>
                </a:solidFill>
              </a:rPr>
              <a:t> eta </a:t>
            </a:r>
            <a:r>
              <a:rPr lang="es-ES" sz="2000" dirty="0" err="1">
                <a:solidFill>
                  <a:schemeClr val="accent1"/>
                </a:solidFill>
              </a:rPr>
              <a:t>kudeaketa</a:t>
            </a:r>
            <a:endParaRPr lang="es-ES" sz="2000" dirty="0">
              <a:solidFill>
                <a:schemeClr val="accent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1"/>
                </a:solidFill>
              </a:rPr>
              <a:t>Denboraren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planifikazioa</a:t>
            </a:r>
            <a:endParaRPr lang="es-ES" sz="2000" dirty="0">
              <a:solidFill>
                <a:schemeClr val="accent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1"/>
                </a:solidFill>
              </a:rPr>
              <a:t>Aurrekontua</a:t>
            </a:r>
            <a:endParaRPr lang="es-ES" sz="2000" dirty="0">
              <a:solidFill>
                <a:schemeClr val="accent1"/>
              </a:solidFill>
            </a:endParaRPr>
          </a:p>
        </p:txBody>
      </p:sp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5888BC7C-B495-4D8A-A9E6-755B5F40D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55608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904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91E8E-8512-46CE-A43E-4E793AB0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8. </a:t>
            </a:r>
            <a:r>
              <a:rPr lang="es-ES" dirty="0" err="1"/>
              <a:t>Hipotesiak</a:t>
            </a:r>
            <a:r>
              <a:rPr lang="es-ES" dirty="0"/>
              <a:t> eta </a:t>
            </a:r>
            <a:r>
              <a:rPr lang="es-ES" dirty="0" err="1"/>
              <a:t>Murritapenak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EEECA0-8A92-4139-B393-746D00946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Hipotesiak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es-ES" dirty="0" err="1"/>
              <a:t>Metaereduen</a:t>
            </a:r>
            <a:r>
              <a:rPr lang="es-ES" dirty="0"/>
              <a:t> </a:t>
            </a:r>
            <a:r>
              <a:rPr lang="es-ES" dirty="0" err="1"/>
              <a:t>malgutasuna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aldagarritasuna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CMS	 </a:t>
            </a:r>
            <a:r>
              <a:rPr lang="es-ES" dirty="0" err="1"/>
              <a:t>erabilera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Datu</a:t>
            </a:r>
            <a:r>
              <a:rPr lang="es-ES" dirty="0"/>
              <a:t>-base </a:t>
            </a:r>
            <a:r>
              <a:rPr lang="es-ES" dirty="0" err="1"/>
              <a:t>erlazionala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iteratiboa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88EC6F-75A5-4068-9432-13983C5DDD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Murriztapenak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es-ES" dirty="0" err="1"/>
              <a:t>Kostua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Denbora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Kalitatea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OpenUP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CCII-2016N-02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Dokumentazioa</a:t>
            </a:r>
            <a:endParaRPr lang="es-ES" dirty="0"/>
          </a:p>
        </p:txBody>
      </p:sp>
      <p:pic>
        <p:nvPicPr>
          <p:cNvPr id="2050" name="Picture 2" descr="Área de resultados aceptables. Coste, tiempo y calidad">
            <a:extLst>
              <a:ext uri="{FF2B5EF4-FFF2-40B4-BE49-F238E27FC236}">
                <a16:creationId xmlns:a16="http://schemas.microsoft.com/office/drawing/2014/main" id="{7FA72179-8191-4114-A5CF-8C2D58F40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7560"/>
          <a:stretch/>
        </p:blipFill>
        <p:spPr bwMode="auto">
          <a:xfrm>
            <a:off x="8743544" y="1997374"/>
            <a:ext cx="3270243" cy="2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09646D80-AC35-49DB-8E30-E1BE41E4BE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97890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44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B9AED-D427-4039-B890-7C86A8B5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Arkitektura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1B9E17D-583B-413E-99FC-4F69CCE16464}"/>
              </a:ext>
            </a:extLst>
          </p:cNvPr>
          <p:cNvSpPr txBox="1">
            <a:spLocks/>
          </p:cNvSpPr>
          <p:nvPr/>
        </p:nvSpPr>
        <p:spPr>
          <a:xfrm>
            <a:off x="1067494" y="1825625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A) </a:t>
            </a:r>
            <a:r>
              <a:rPr lang="es-ES" dirty="0" err="1"/>
              <a:t>BPMn</a:t>
            </a:r>
            <a:r>
              <a:rPr lang="es-ES" dirty="0"/>
              <a:t> </a:t>
            </a:r>
            <a:r>
              <a:rPr lang="es-ES" dirty="0" err="1"/>
              <a:t>oinarritutako</a:t>
            </a:r>
            <a:r>
              <a:rPr lang="es-ES" dirty="0"/>
              <a:t> </a:t>
            </a:r>
            <a:r>
              <a:rPr lang="es-ES" dirty="0" err="1"/>
              <a:t>arkitektura</a:t>
            </a:r>
            <a:endParaRPr lang="es-ES" dirty="0"/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C1C15AD-FB16-4308-BE50-DE8835EF1F40}"/>
              </a:ext>
            </a:extLst>
          </p:cNvPr>
          <p:cNvSpPr txBox="1">
            <a:spLocks/>
          </p:cNvSpPr>
          <p:nvPr/>
        </p:nvSpPr>
        <p:spPr>
          <a:xfrm>
            <a:off x="6008130" y="1851033"/>
            <a:ext cx="5739618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B) </a:t>
            </a:r>
            <a:r>
              <a:rPr lang="es-ES" dirty="0" err="1"/>
              <a:t>Workflowetan</a:t>
            </a:r>
            <a:r>
              <a:rPr lang="es-ES" dirty="0"/>
              <a:t> </a:t>
            </a:r>
            <a:r>
              <a:rPr lang="es-ES" dirty="0" err="1"/>
              <a:t>oinarritutako</a:t>
            </a:r>
            <a:r>
              <a:rPr lang="es-ES" dirty="0"/>
              <a:t> </a:t>
            </a:r>
            <a:r>
              <a:rPr lang="es-ES" dirty="0" err="1"/>
              <a:t>arkitektura</a:t>
            </a:r>
            <a:endParaRPr lang="es-ES" dirty="0"/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43E015-BB5A-4A17-AAF5-7E3CC7519658}"/>
              </a:ext>
            </a:extLst>
          </p:cNvPr>
          <p:cNvSpPr txBox="1"/>
          <p:nvPr/>
        </p:nvSpPr>
        <p:spPr>
          <a:xfrm>
            <a:off x="7731923" y="5782947"/>
            <a:ext cx="22920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Workflow-lengoaia</a:t>
            </a:r>
            <a:endParaRPr lang="es-E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63F467-829A-449B-9199-7FFD8D246E19}"/>
              </a:ext>
            </a:extLst>
          </p:cNvPr>
          <p:cNvSpPr txBox="1"/>
          <p:nvPr/>
        </p:nvSpPr>
        <p:spPr>
          <a:xfrm>
            <a:off x="2442843" y="5778476"/>
            <a:ext cx="1854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BPMN </a:t>
            </a:r>
            <a:r>
              <a:rPr lang="es-ES" sz="2000" dirty="0" err="1"/>
              <a:t>lengoaia</a:t>
            </a:r>
            <a:endParaRPr lang="es-E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AC5477D-C392-44BA-AE4A-968835B304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1783" y="4989849"/>
            <a:ext cx="1317050" cy="10177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68FBD3-A9D2-4FFE-B827-FC8AB0F7F7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35" y="5113156"/>
            <a:ext cx="779731" cy="77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334C92-21EC-4790-9F66-38A2485BE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57" y="2398227"/>
            <a:ext cx="9945783" cy="2591622"/>
          </a:xfrm>
          <a:prstGeom prst="rect">
            <a:avLst/>
          </a:prstGeom>
        </p:spPr>
      </p:pic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14FCE02F-3B77-439F-9AD0-29F8547D65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621400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386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DA05-ED23-46F7-B582-9DC6E844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CMSak</a:t>
            </a:r>
            <a:endParaRPr lang="es-ES" dirty="0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0D6EDD4F-6F62-4B14-9FB9-BF99186F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95457"/>
              </p:ext>
            </p:extLst>
          </p:nvPr>
        </p:nvGraphicFramePr>
        <p:xfrm>
          <a:off x="2459499" y="1765327"/>
          <a:ext cx="8258756" cy="378072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02831">
                  <a:extLst>
                    <a:ext uri="{9D8B030D-6E8A-4147-A177-3AD203B41FA5}">
                      <a16:colId xmlns:a16="http://schemas.microsoft.com/office/drawing/2014/main" val="2223352241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1292729565"/>
                    </a:ext>
                  </a:extLst>
                </a:gridCol>
                <a:gridCol w="1842052">
                  <a:extLst>
                    <a:ext uri="{9D8B030D-6E8A-4147-A177-3AD203B41FA5}">
                      <a16:colId xmlns:a16="http://schemas.microsoft.com/office/drawing/2014/main" val="259988366"/>
                    </a:ext>
                  </a:extLst>
                </a:gridCol>
                <a:gridCol w="1865804">
                  <a:extLst>
                    <a:ext uri="{9D8B030D-6E8A-4147-A177-3AD203B41FA5}">
                      <a16:colId xmlns:a16="http://schemas.microsoft.com/office/drawing/2014/main" val="4014027975"/>
                    </a:ext>
                  </a:extLst>
                </a:gridCol>
              </a:tblGrid>
              <a:tr h="646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2800" dirty="0">
                          <a:effectLst/>
                        </a:rPr>
                        <a:t>CMS Ezaugarriak</a:t>
                      </a:r>
                      <a:endParaRPr lang="es-ES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386858"/>
                  </a:ext>
                </a:extLst>
              </a:tr>
              <a:tr h="41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Kode irekia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294033"/>
                  </a:ext>
                </a:extLst>
              </a:tr>
              <a:tr h="301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Dokumentazio sinple eta ondo egituratuta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934624"/>
                  </a:ext>
                </a:extLst>
              </a:tr>
              <a:tr h="5088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Komunitate aktiboa eta foroak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068205"/>
                  </a:ext>
                </a:extLst>
              </a:tr>
              <a:tr h="4282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Estentsio gehigarri eta moduluen hedapena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3235888"/>
                  </a:ext>
                </a:extLst>
              </a:tr>
              <a:tr h="430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Beginner-friendly</a:t>
                      </a:r>
                      <a:endParaRPr lang="es-E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882305"/>
                  </a:ext>
                </a:extLst>
              </a:tr>
              <a:tr h="502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Erabiltzaileen kudeaketa erraza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60161"/>
                  </a:ext>
                </a:extLst>
              </a:tr>
              <a:tr h="208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Programazio-lengoaia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PHP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PHP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PHP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975432"/>
                  </a:ext>
                </a:extLst>
              </a:tr>
            </a:tbl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44730C44-2A22-42B2-B929-633EE4E68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13" y="1823976"/>
            <a:ext cx="1401976" cy="4512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62803C-D554-465F-8329-09C12D40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43" y="1625980"/>
            <a:ext cx="1019795" cy="84726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DD7BB8-B4DB-4D41-B3A6-69C46365A2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32" y="1688261"/>
            <a:ext cx="1338336" cy="7227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F41DA8-5BD6-4138-B933-4AA5199642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8" y="5735078"/>
            <a:ext cx="1143033" cy="91442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9C0665E-B9AD-491B-90DB-C333191A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3" y="5773861"/>
            <a:ext cx="2480354" cy="798378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D9D36216-8F8E-4F7D-BEC2-91F7231E4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58052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410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AF27E-70F1-49B9-9A48-5C35EE8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Metodologiak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FFCFA7-F83D-46F3-8DB8-27B7B949E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96" y="1899307"/>
            <a:ext cx="2242076" cy="11210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A4764F-3F98-4D21-A197-9FFF14E9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27" y="1690688"/>
            <a:ext cx="2242077" cy="150909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BA9B7E7-BD70-40AC-8CA0-789D42BCDF36}"/>
              </a:ext>
            </a:extLst>
          </p:cNvPr>
          <p:cNvSpPr/>
          <p:nvPr/>
        </p:nvSpPr>
        <p:spPr>
          <a:xfrm>
            <a:off x="5533292" y="2072439"/>
            <a:ext cx="1125415" cy="74558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7CDB1C-76C3-45CB-AAE9-3F9326B2416F}"/>
              </a:ext>
            </a:extLst>
          </p:cNvPr>
          <p:cNvSpPr txBox="1"/>
          <p:nvPr/>
        </p:nvSpPr>
        <p:spPr>
          <a:xfrm>
            <a:off x="3910240" y="3053591"/>
            <a:ext cx="5111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 err="1"/>
              <a:t>Funtsezko</a:t>
            </a:r>
            <a:r>
              <a:rPr lang="es-ES" sz="2400" dirty="0"/>
              <a:t> </a:t>
            </a:r>
            <a:r>
              <a:rPr lang="es-ES" sz="2400" dirty="0" err="1"/>
              <a:t>ezaugarriak</a:t>
            </a:r>
            <a:r>
              <a:rPr lang="es-ES" sz="2400" dirty="0"/>
              <a:t> </a:t>
            </a:r>
            <a:r>
              <a:rPr lang="es-ES" sz="2400" dirty="0" err="1"/>
              <a:t>hartu</a:t>
            </a:r>
            <a:r>
              <a:rPr lang="es-E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 err="1"/>
              <a:t>Garapen</a:t>
            </a:r>
            <a:r>
              <a:rPr lang="es-ES" sz="2400" dirty="0"/>
              <a:t> </a:t>
            </a:r>
            <a:r>
              <a:rPr lang="es-ES" sz="2400" dirty="0" err="1"/>
              <a:t>prozesua</a:t>
            </a:r>
            <a:r>
              <a:rPr lang="es-ES" sz="2400" dirty="0"/>
              <a:t> </a:t>
            </a:r>
            <a:r>
              <a:rPr lang="es-ES" sz="2400" dirty="0" err="1"/>
              <a:t>sinplifikatu</a:t>
            </a:r>
            <a:r>
              <a:rPr lang="es-E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/>
              <a:t>Bere </a:t>
            </a:r>
            <a:r>
              <a:rPr lang="es-ES" sz="2400" dirty="0" err="1"/>
              <a:t>printzipioei</a:t>
            </a:r>
            <a:r>
              <a:rPr lang="es-ES" sz="2400" dirty="0"/>
              <a:t> </a:t>
            </a:r>
            <a:r>
              <a:rPr lang="es-ES" sz="2400" dirty="0" err="1"/>
              <a:t>leial</a:t>
            </a:r>
            <a:r>
              <a:rPr lang="es-ES" sz="2400" dirty="0"/>
              <a:t> </a:t>
            </a:r>
            <a:r>
              <a:rPr lang="es-ES" sz="2400" dirty="0" err="1"/>
              <a:t>izaten</a:t>
            </a:r>
            <a:r>
              <a:rPr lang="es-ES" sz="2400" dirty="0"/>
              <a:t> </a:t>
            </a:r>
            <a:r>
              <a:rPr lang="es-ES" sz="2400" dirty="0" err="1"/>
              <a:t>jarraitu</a:t>
            </a:r>
            <a:endParaRPr lang="es-ES" sz="2400" dirty="0"/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4DB22-9E2B-41F4-8CC9-5C5DB8819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46" y="4562681"/>
            <a:ext cx="8009099" cy="17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gile Business Rule Development: Process, Architecture, and JRules Examples  : Boyer, Jérôme, Mili, Hafedh: Amazon.es: Libros">
            <a:extLst>
              <a:ext uri="{FF2B5EF4-FFF2-40B4-BE49-F238E27FC236}">
                <a16:creationId xmlns:a16="http://schemas.microsoft.com/office/drawing/2014/main" id="{9787EC3D-9761-4A49-A688-68D30C669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36087" r="5196" b="39813"/>
          <a:stretch/>
        </p:blipFill>
        <p:spPr bwMode="auto">
          <a:xfrm>
            <a:off x="742845" y="4992040"/>
            <a:ext cx="2145604" cy="8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B4772C5E-7748-4131-A159-9FFC99D70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58052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4142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5F839-339C-4A0D-B663-37EBDA8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20F9BFD6-21A7-4D0E-84D8-01F3C02DA6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8325942"/>
              </p:ext>
            </p:extLst>
          </p:nvPr>
        </p:nvGraphicFramePr>
        <p:xfrm>
          <a:off x="6172200" y="1464815"/>
          <a:ext cx="5181600" cy="471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E68E6012-3A7A-48FA-B942-B8EA7C78FDA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2624730"/>
              </p:ext>
            </p:extLst>
          </p:nvPr>
        </p:nvGraphicFramePr>
        <p:xfrm>
          <a:off x="838200" y="1464815"/>
          <a:ext cx="5181600" cy="471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094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F8A38-2C7B-4FAF-BF7F-C975E85A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Azpisistemak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1587D63-929A-40D6-BA27-283F7E3B4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91" y="1690688"/>
            <a:ext cx="9787217" cy="4555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9D51C663-0DD6-477B-90A8-01BFECF257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272827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405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3EFA2-7423-45CC-94F1-ABF0BA76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ModelEditor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F44244-B63D-4512-A8FE-92CA4E0A9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/>
          <a:stretch/>
        </p:blipFill>
        <p:spPr bwMode="auto">
          <a:xfrm>
            <a:off x="1267104" y="1601280"/>
            <a:ext cx="8166652" cy="1106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5336683-816B-4ABC-A8F5-04B3F5C1D9CE}"/>
              </a:ext>
            </a:extLst>
          </p:cNvPr>
          <p:cNvGrpSpPr>
            <a:grpSpLocks noChangeAspect="1"/>
          </p:cNvGrpSpPr>
          <p:nvPr/>
        </p:nvGrpSpPr>
        <p:grpSpPr>
          <a:xfrm>
            <a:off x="192537" y="2928026"/>
            <a:ext cx="5907278" cy="3564849"/>
            <a:chOff x="-99060" y="-114300"/>
            <a:chExt cx="5440045" cy="319151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ADBEE2CB-5161-41DD-903C-3603858B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060" y="419100"/>
              <a:ext cx="2672080" cy="231838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9953993B-8D66-44A6-82C2-47CE5F46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600" y="-114300"/>
              <a:ext cx="2699385" cy="319151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01B47A3-BC4F-4399-A667-8FF18B34E273}"/>
              </a:ext>
            </a:extLst>
          </p:cNvPr>
          <p:cNvGrpSpPr>
            <a:grpSpLocks noChangeAspect="1"/>
          </p:cNvGrpSpPr>
          <p:nvPr/>
        </p:nvGrpSpPr>
        <p:grpSpPr>
          <a:xfrm>
            <a:off x="6417825" y="2877158"/>
            <a:ext cx="5226184" cy="3615717"/>
            <a:chOff x="7227933" y="3183240"/>
            <a:chExt cx="4500241" cy="31134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A7811BD-EDAC-4274-82DD-005B7D8DB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996" r="23913"/>
            <a:stretch/>
          </p:blipFill>
          <p:spPr>
            <a:xfrm>
              <a:off x="9824936" y="3183241"/>
              <a:ext cx="1903238" cy="311347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9333208-82A4-4124-9E47-6777509FB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762"/>
            <a:stretch/>
          </p:blipFill>
          <p:spPr>
            <a:xfrm>
              <a:off x="7227933" y="3183240"/>
              <a:ext cx="2597003" cy="3113475"/>
            </a:xfrm>
            <a:prstGeom prst="rect">
              <a:avLst/>
            </a:prstGeom>
          </p:spPr>
        </p:pic>
      </p:grpSp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D795117B-3C15-4460-8E11-B84951236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328792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4853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A04AC-306F-4A1B-9CBC-FAD25603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/>
              <a:t>IO-</a:t>
            </a:r>
            <a:r>
              <a:rPr lang="es-ES" sz="3200" dirty="0" err="1"/>
              <a:t>System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9450B0-A368-4802-8F6B-A024264C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5" y="1581358"/>
            <a:ext cx="8046759" cy="103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CBE91928-41C6-4EED-8F28-26AFEA6E93FF}"/>
              </a:ext>
            </a:extLst>
          </p:cNvPr>
          <p:cNvGrpSpPr>
            <a:grpSpLocks noChangeAspect="1"/>
          </p:cNvGrpSpPr>
          <p:nvPr/>
        </p:nvGrpSpPr>
        <p:grpSpPr>
          <a:xfrm>
            <a:off x="6874126" y="1687704"/>
            <a:ext cx="4887781" cy="5103526"/>
            <a:chOff x="41031" y="-82062"/>
            <a:chExt cx="4002014" cy="417874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2B53527A-8EF6-454B-94F9-4F6C45F0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" b="75527"/>
            <a:stretch/>
          </p:blipFill>
          <p:spPr>
            <a:xfrm>
              <a:off x="41031" y="1172307"/>
              <a:ext cx="1950602" cy="135401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B10805C6-24E1-4B4A-857E-3C539C10D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t="24472" r="12"/>
            <a:stretch/>
          </p:blipFill>
          <p:spPr>
            <a:xfrm>
              <a:off x="2092443" y="-82062"/>
              <a:ext cx="1950602" cy="4178740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9D6C4B4-2E1F-4C46-A272-75CD54A6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1" y="2945340"/>
            <a:ext cx="6105500" cy="3433267"/>
          </a:xfrm>
          <a:prstGeom prst="rect">
            <a:avLst/>
          </a:prstGeom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98AEDC10-4D62-4335-9983-2F7ECD570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328792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5410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2D21A-2CE3-47F5-9141-21CCF527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Etorkizunerako</a:t>
            </a:r>
            <a:r>
              <a:rPr lang="es-ES" sz="3200" dirty="0"/>
              <a:t> </a:t>
            </a:r>
            <a:r>
              <a:rPr lang="es-ES" sz="3200" dirty="0" err="1"/>
              <a:t>Hobekuntzak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5FC29-2E04-4DEE-8D2C-C703143E8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 err="1"/>
              <a:t>Editoreen</a:t>
            </a:r>
            <a:r>
              <a:rPr lang="es-ES" dirty="0"/>
              <a:t> </a:t>
            </a:r>
            <a:r>
              <a:rPr lang="es-ES" dirty="0" err="1"/>
              <a:t>sinkronizazioa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Testua</a:t>
            </a:r>
            <a:r>
              <a:rPr lang="es-ES" dirty="0"/>
              <a:t> </a:t>
            </a:r>
            <a:r>
              <a:rPr lang="es-ES" dirty="0" err="1"/>
              <a:t>formateatu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BPMN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gehiago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Proiektuak</a:t>
            </a:r>
            <a:r>
              <a:rPr lang="es-ES" dirty="0"/>
              <a:t> </a:t>
            </a:r>
            <a:r>
              <a:rPr lang="es-ES" dirty="0" err="1"/>
              <a:t>aurkezteko</a:t>
            </a:r>
            <a:r>
              <a:rPr lang="es-ES" dirty="0"/>
              <a:t> </a:t>
            </a:r>
            <a:r>
              <a:rPr lang="es-ES" dirty="0" err="1"/>
              <a:t>arauak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EA5CB1-E4ED-467C-B6AB-59B8DEE42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err="1"/>
              <a:t>Rolak</a:t>
            </a:r>
            <a:r>
              <a:rPr lang="es-ES" dirty="0"/>
              <a:t> eta </a:t>
            </a:r>
            <a:r>
              <a:rPr lang="es-ES" dirty="0" err="1"/>
              <a:t>baimenak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Beharrezko</a:t>
            </a:r>
            <a:r>
              <a:rPr lang="es-ES" dirty="0"/>
              <a:t> </a:t>
            </a:r>
            <a:r>
              <a:rPr lang="es-ES" dirty="0" err="1"/>
              <a:t>edukia</a:t>
            </a:r>
            <a:r>
              <a:rPr lang="es-ES" dirty="0"/>
              <a:t> </a:t>
            </a:r>
            <a:r>
              <a:rPr lang="es-ES" dirty="0" err="1"/>
              <a:t>bakarrik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Artefaktu</a:t>
            </a:r>
            <a:r>
              <a:rPr lang="es-ES" dirty="0"/>
              <a:t> </a:t>
            </a:r>
            <a:r>
              <a:rPr lang="es-ES" dirty="0" err="1"/>
              <a:t>bakoitzerako</a:t>
            </a:r>
            <a:r>
              <a:rPr lang="es-ES" dirty="0"/>
              <a:t> </a:t>
            </a:r>
            <a:r>
              <a:rPr lang="es-ES" dirty="0" err="1"/>
              <a:t>eduki</a:t>
            </a:r>
            <a:r>
              <a:rPr lang="es-ES" dirty="0"/>
              <a:t> mota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diagnostikoak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CMMI</a:t>
            </a:r>
          </a:p>
          <a:p>
            <a:endParaRPr lang="es-ES" dirty="0"/>
          </a:p>
        </p:txBody>
      </p:sp>
      <p:pic>
        <p:nvPicPr>
          <p:cNvPr id="4098" name="Picture 2" descr="User Role Icons - Download Free Vector Icons | Noun Project">
            <a:extLst>
              <a:ext uri="{FF2B5EF4-FFF2-40B4-BE49-F238E27FC236}">
                <a16:creationId xmlns:a16="http://schemas.microsoft.com/office/drawing/2014/main" id="{43FBA6FF-D651-48B1-ABE2-94736C75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43" y="5015690"/>
            <a:ext cx="1296210" cy="1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18CCB225-50C3-4FFA-91C3-45B839DD2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189898"/>
              </p:ext>
            </p:extLst>
          </p:nvPr>
        </p:nvGraphicFramePr>
        <p:xfrm>
          <a:off x="9652609" y="5171999"/>
          <a:ext cx="1459688" cy="84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7D75722-A80F-4551-AC39-8108676391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2609" y="5171999"/>
                        <a:ext cx="1459688" cy="848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 descr="Diagnostics Icons - Download Free Vector Icons | Noun Project">
            <a:extLst>
              <a:ext uri="{FF2B5EF4-FFF2-40B4-BE49-F238E27FC236}">
                <a16:creationId xmlns:a16="http://schemas.microsoft.com/office/drawing/2014/main" id="{D861F271-D5C9-4B7B-A4C0-AA8C992C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96" y="4948222"/>
            <a:ext cx="1296210" cy="1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aTeam | MPN">
            <a:extLst>
              <a:ext uri="{FF2B5EF4-FFF2-40B4-BE49-F238E27FC236}">
                <a16:creationId xmlns:a16="http://schemas.microsoft.com/office/drawing/2014/main" id="{DF035C13-BF6E-434D-B42C-E374327C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5" y="4999048"/>
            <a:ext cx="1493196" cy="119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dit Free Icon of Mini Icon Set General">
            <a:extLst>
              <a:ext uri="{FF2B5EF4-FFF2-40B4-BE49-F238E27FC236}">
                <a16:creationId xmlns:a16="http://schemas.microsoft.com/office/drawing/2014/main" id="{5119C2B1-E8D2-4984-9646-BD403CBB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17" y="4999048"/>
            <a:ext cx="1210831" cy="12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gile Methodology Icon - Download in Line Style">
            <a:extLst>
              <a:ext uri="{FF2B5EF4-FFF2-40B4-BE49-F238E27FC236}">
                <a16:creationId xmlns:a16="http://schemas.microsoft.com/office/drawing/2014/main" id="{FAFDEE18-D719-41BE-B0F7-AEF28EDB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17" y="4892823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ules Icons - Download Free Vector Icons | Noun Project">
            <a:extLst>
              <a:ext uri="{FF2B5EF4-FFF2-40B4-BE49-F238E27FC236}">
                <a16:creationId xmlns:a16="http://schemas.microsoft.com/office/drawing/2014/main" id="{25258258-FC7C-4738-B02E-084A47FA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15" y="4935512"/>
            <a:ext cx="1308920" cy="13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Marcador de contenido 9">
            <a:extLst>
              <a:ext uri="{FF2B5EF4-FFF2-40B4-BE49-F238E27FC236}">
                <a16:creationId xmlns:a16="http://schemas.microsoft.com/office/drawing/2014/main" id="{EB93852A-AE3A-44DF-95F5-D12EC7F8D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189785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1142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E3180-3E6A-45E6-B140-572A52D8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11. </a:t>
            </a:r>
            <a:r>
              <a:rPr lang="es-ES" dirty="0" err="1"/>
              <a:t>Bideoa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B8CE7-F070-4B6D-B79C-90ADE710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E07CFFFE-3BD6-44C2-BC11-DD44CCDB7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3199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4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0FA6-B0DA-4242-8728-672F78B1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12. </a:t>
            </a:r>
            <a:r>
              <a:rPr lang="es-ES" dirty="0" err="1"/>
              <a:t>Arriskuen</a:t>
            </a:r>
            <a:r>
              <a:rPr lang="es-ES" dirty="0"/>
              <a:t> </a:t>
            </a:r>
            <a:r>
              <a:rPr lang="es-ES" dirty="0" err="1"/>
              <a:t>Analisia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43AFB-7B7E-4753-8796-BA392AB58C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sz="2400" dirty="0"/>
              <a:t>R01: </a:t>
            </a:r>
            <a:r>
              <a:rPr lang="es-ES" sz="2400" dirty="0" err="1"/>
              <a:t>Lan</a:t>
            </a:r>
            <a:r>
              <a:rPr lang="es-ES" sz="2400" dirty="0"/>
              <a:t> </a:t>
            </a:r>
            <a:r>
              <a:rPr lang="es-ES" sz="2400" dirty="0" err="1"/>
              <a:t>ingurunearekin</a:t>
            </a:r>
            <a:r>
              <a:rPr lang="es-ES" sz="2400" dirty="0"/>
              <a:t> </a:t>
            </a:r>
            <a:r>
              <a:rPr lang="es-ES" sz="2400" dirty="0" err="1"/>
              <a:t>arazoak</a:t>
            </a: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R02: </a:t>
            </a:r>
            <a:r>
              <a:rPr lang="es-ES" sz="2400" dirty="0" err="1"/>
              <a:t>Tresnekin</a:t>
            </a:r>
            <a:r>
              <a:rPr lang="es-ES" sz="2400" dirty="0"/>
              <a:t> </a:t>
            </a:r>
            <a:r>
              <a:rPr lang="es-ES" sz="2400" dirty="0" err="1"/>
              <a:t>arazoak</a:t>
            </a: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R06: </a:t>
            </a:r>
            <a:r>
              <a:rPr lang="es-ES" sz="2400" dirty="0" err="1"/>
              <a:t>Metodologia</a:t>
            </a:r>
            <a:r>
              <a:rPr lang="es-ES" sz="2400" dirty="0"/>
              <a:t> </a:t>
            </a:r>
            <a:r>
              <a:rPr lang="es-ES" sz="2400" dirty="0" err="1"/>
              <a:t>gehiegi</a:t>
            </a: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R07: </a:t>
            </a:r>
            <a:r>
              <a:rPr lang="es-ES" sz="2400" dirty="0" err="1"/>
              <a:t>Metodologia</a:t>
            </a:r>
            <a:r>
              <a:rPr lang="es-ES" sz="2400" dirty="0"/>
              <a:t> </a:t>
            </a:r>
            <a:r>
              <a:rPr lang="es-ES" sz="2400" dirty="0" err="1"/>
              <a:t>gutxiegi</a:t>
            </a: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R09: CMMI </a:t>
            </a:r>
            <a:r>
              <a:rPr lang="es-ES" sz="2400" dirty="0" err="1"/>
              <a:t>azkarregi</a:t>
            </a: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R12: </a:t>
            </a:r>
            <a:r>
              <a:rPr lang="es-ES" sz="2400" dirty="0" err="1"/>
              <a:t>Denbora</a:t>
            </a:r>
            <a:r>
              <a:rPr lang="es-ES" sz="2400" dirty="0"/>
              <a:t> falta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R13: </a:t>
            </a:r>
            <a:r>
              <a:rPr lang="es-ES" sz="2400" dirty="0" err="1"/>
              <a:t>Lanaren</a:t>
            </a:r>
            <a:r>
              <a:rPr lang="es-ES" sz="2400" dirty="0"/>
              <a:t> galera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R16: </a:t>
            </a:r>
            <a:r>
              <a:rPr lang="es-ES" sz="2400" dirty="0" err="1"/>
              <a:t>Planteamendu</a:t>
            </a:r>
            <a:r>
              <a:rPr lang="es-ES" sz="2400" dirty="0"/>
              <a:t> </a:t>
            </a:r>
            <a:r>
              <a:rPr lang="es-ES" sz="2400" dirty="0" err="1"/>
              <a:t>aldaketa</a:t>
            </a:r>
            <a:endParaRPr lang="es-ES" sz="2400" dirty="0"/>
          </a:p>
          <a:p>
            <a:endParaRPr lang="es-ES" sz="2400" dirty="0"/>
          </a:p>
          <a:p>
            <a:endParaRPr lang="es-ES" dirty="0"/>
          </a:p>
        </p:txBody>
      </p:sp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5F6FA0F3-A7BC-4273-9C58-9E5AEB48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310529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C8D769D-6BEA-472F-82E9-2BE93A0F5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596067"/>
              </p:ext>
            </p:extLst>
          </p:nvPr>
        </p:nvGraphicFramePr>
        <p:xfrm>
          <a:off x="105757" y="1908095"/>
          <a:ext cx="5990243" cy="4055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8566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99516-7071-4293-9014-2C2E50A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s-ES" dirty="0"/>
              <a:t>13. </a:t>
            </a:r>
            <a:r>
              <a:rPr lang="es-ES" dirty="0" err="1"/>
              <a:t>Antolaketa</a:t>
            </a:r>
            <a:r>
              <a:rPr lang="es-ES" dirty="0"/>
              <a:t> eta </a:t>
            </a:r>
            <a:r>
              <a:rPr lang="es-ES" dirty="0" err="1"/>
              <a:t>Kudeaketa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52435B9-C897-4A42-9F5A-B1F671188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 err="1"/>
              <a:t>Antolaketa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nn-NO" dirty="0"/>
              <a:t>Taldekideak</a:t>
            </a:r>
          </a:p>
          <a:p>
            <a:pPr>
              <a:spcAft>
                <a:spcPts val="600"/>
              </a:spcAft>
            </a:pPr>
            <a:r>
              <a:rPr lang="nn-NO" dirty="0"/>
              <a:t>Ardurak eta betekizunak</a:t>
            </a:r>
          </a:p>
          <a:p>
            <a:pPr>
              <a:spcAft>
                <a:spcPts val="600"/>
              </a:spcAft>
            </a:pPr>
            <a:r>
              <a:rPr lang="nn-NO" dirty="0"/>
              <a:t>Lan-ingurunea</a:t>
            </a:r>
          </a:p>
          <a:p>
            <a:pPr>
              <a:spcAft>
                <a:spcPts val="600"/>
              </a:spcAft>
            </a:pPr>
            <a:r>
              <a:rPr lang="nn-NO" dirty="0"/>
              <a:t>Informazio-sistema</a:t>
            </a:r>
          </a:p>
          <a:p>
            <a:pPr>
              <a:spcAft>
                <a:spcPts val="600"/>
              </a:spcAft>
            </a:pPr>
            <a:r>
              <a:rPr lang="nn-NO" dirty="0"/>
              <a:t>Komunikazio-kanalak</a:t>
            </a:r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6329B6-BB2D-4A2A-B293-3D3ABAF00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u-ES" b="1" dirty="0"/>
              <a:t>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Integrazioaren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Irismenaren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Epeen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Produktuaren kostuen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Kalitatearen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Giza-baliabideen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Komunikazioen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Arriskuen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Erosketen kudeaketa</a:t>
            </a:r>
          </a:p>
          <a:p>
            <a:pPr>
              <a:spcAft>
                <a:spcPts val="600"/>
              </a:spcAft>
            </a:pPr>
            <a:r>
              <a:rPr lang="eu-ES" dirty="0"/>
              <a:t>Interesatuen kudeaketa</a:t>
            </a:r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870A9E42-5D56-49C7-92D8-BA6A631A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57" y="2736696"/>
            <a:ext cx="1951382" cy="25291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5F6DE7-DEEB-4EF3-981B-D70589C82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25434" r="9210" b="22202"/>
          <a:stretch/>
        </p:blipFill>
        <p:spPr>
          <a:xfrm>
            <a:off x="958788" y="4208016"/>
            <a:ext cx="2068497" cy="651193"/>
          </a:xfrm>
          <a:prstGeom prst="rect">
            <a:avLst/>
          </a:prstGeom>
        </p:spPr>
      </p:pic>
      <p:pic>
        <p:nvPicPr>
          <p:cNvPr id="5126" name="Picture 6" descr="Logo GitHub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6EEC8CA-DDE4-4D9D-9C71-8CD04A76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7" y="5036938"/>
            <a:ext cx="1622367" cy="9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lackBoard Collaborate">
            <a:extLst>
              <a:ext uri="{FF2B5EF4-FFF2-40B4-BE49-F238E27FC236}">
                <a16:creationId xmlns:a16="http://schemas.microsoft.com/office/drawing/2014/main" id="{AA1D5B0C-FFC9-4C40-9E58-E91E30B8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41" y="4208016"/>
            <a:ext cx="1858762" cy="7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deo Conferencing, Cloud Calling &amp;amp; Screen Sharing | Webex by Cisco">
            <a:extLst>
              <a:ext uri="{FF2B5EF4-FFF2-40B4-BE49-F238E27FC236}">
                <a16:creationId xmlns:a16="http://schemas.microsoft.com/office/drawing/2014/main" id="{B92BECB8-787B-4327-A12E-0C9D986E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5291767"/>
            <a:ext cx="2253444" cy="6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110B4C1B-B591-4621-86BD-B216067B8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47328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0090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90350-1A00-4F3D-AEB3-C4C78C90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Mugarriak</a:t>
            </a:r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E5C4DF6-E7F3-482F-AA74-949820799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" y="4221007"/>
            <a:ext cx="11271859" cy="2271868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2EBECD5-444D-4491-9436-380AB78FC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47" y="1780096"/>
            <a:ext cx="8703451" cy="2147050"/>
          </a:xfrm>
          <a:prstGeom prst="rect">
            <a:avLst/>
          </a:prstGeom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54EB65C2-2AAA-4F20-93F0-A90C3385F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099882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113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4000E-8275-447C-884E-801EB29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Iterazioak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4E6E29-5424-4F4F-AC22-7577F563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28" y="2800192"/>
            <a:ext cx="6312144" cy="27283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E09B13-DB49-4D76-A3B0-888E27213F26}"/>
              </a:ext>
            </a:extLst>
          </p:cNvPr>
          <p:cNvSpPr txBox="1"/>
          <p:nvPr/>
        </p:nvSpPr>
        <p:spPr>
          <a:xfrm>
            <a:off x="3211681" y="5673865"/>
            <a:ext cx="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8A1F4C-2169-4A50-A629-E20F9A57BF1D}"/>
              </a:ext>
            </a:extLst>
          </p:cNvPr>
          <p:cNvSpPr txBox="1"/>
          <p:nvPr/>
        </p:nvSpPr>
        <p:spPr>
          <a:xfrm>
            <a:off x="4578271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87C77D-DBAF-4E2F-ABFE-75A96C062BB5}"/>
              </a:ext>
            </a:extLst>
          </p:cNvPr>
          <p:cNvSpPr txBox="1"/>
          <p:nvPr/>
        </p:nvSpPr>
        <p:spPr>
          <a:xfrm>
            <a:off x="6818601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DBE67B-277C-47A2-B4A7-E0A6C0EFCA1A}"/>
              </a:ext>
            </a:extLst>
          </p:cNvPr>
          <p:cNvSpPr txBox="1"/>
          <p:nvPr/>
        </p:nvSpPr>
        <p:spPr>
          <a:xfrm>
            <a:off x="8602005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1CEE3D6-82DB-477B-A910-F37F29F1CC33}"/>
              </a:ext>
            </a:extLst>
          </p:cNvPr>
          <p:cNvSpPr/>
          <p:nvPr/>
        </p:nvSpPr>
        <p:spPr>
          <a:xfrm rot="16200000">
            <a:off x="4071199" y="1196310"/>
            <a:ext cx="437322" cy="2699863"/>
          </a:xfrm>
          <a:prstGeom prst="rightBrace">
            <a:avLst/>
          </a:prstGeom>
          <a:noFill/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8EFDED06-740E-4FBB-836A-065B4B47D43E}"/>
              </a:ext>
            </a:extLst>
          </p:cNvPr>
          <p:cNvSpPr/>
          <p:nvPr/>
        </p:nvSpPr>
        <p:spPr>
          <a:xfrm rot="16200000">
            <a:off x="7227273" y="740101"/>
            <a:ext cx="437322" cy="3612281"/>
          </a:xfrm>
          <a:prstGeom prst="rightBrace">
            <a:avLst/>
          </a:prstGeom>
          <a:noFill/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AEE824-0468-4FA6-963B-68B6C3FE4520}"/>
              </a:ext>
            </a:extLst>
          </p:cNvPr>
          <p:cNvSpPr txBox="1"/>
          <p:nvPr/>
        </p:nvSpPr>
        <p:spPr>
          <a:xfrm>
            <a:off x="3211681" y="1760706"/>
            <a:ext cx="22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2">
                    <a:lumMod val="50000"/>
                  </a:schemeClr>
                </a:solidFill>
              </a:rPr>
              <a:t>ProMeta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50000"/>
                  </a:schemeClr>
                </a:solidFill>
              </a:rPr>
              <a:t>proiektua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8A8C289-563E-4D97-B7FF-B1AB25D3AC35}"/>
              </a:ext>
            </a:extLst>
          </p:cNvPr>
          <p:cNvSpPr txBox="1"/>
          <p:nvPr/>
        </p:nvSpPr>
        <p:spPr>
          <a:xfrm>
            <a:off x="6096000" y="1793968"/>
            <a:ext cx="31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Bezeroak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garatu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beharrekoa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E00AD7-979E-456D-94BE-154B484371F5}"/>
              </a:ext>
            </a:extLst>
          </p:cNvPr>
          <p:cNvSpPr txBox="1"/>
          <p:nvPr/>
        </p:nvSpPr>
        <p:spPr>
          <a:xfrm>
            <a:off x="1380476" y="5669655"/>
            <a:ext cx="155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Iterazioak</a:t>
            </a:r>
            <a:endParaRPr lang="es-ES" dirty="0"/>
          </a:p>
        </p:txBody>
      </p:sp>
      <p:graphicFrame>
        <p:nvGraphicFramePr>
          <p:cNvPr id="18" name="Marcador de contenido 9">
            <a:extLst>
              <a:ext uri="{FF2B5EF4-FFF2-40B4-BE49-F238E27FC236}">
                <a16:creationId xmlns:a16="http://schemas.microsoft.com/office/drawing/2014/main" id="{D06F82D3-F748-4981-A898-8D80189E3C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4371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686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41ED-E847-4573-8802-25E63781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/>
              <a:t>LDE eta Gantt </a:t>
            </a:r>
            <a:r>
              <a:rPr lang="es-ES" sz="3200" dirty="0" err="1"/>
              <a:t>diagramak</a:t>
            </a:r>
            <a:endParaRPr lang="es-ES" dirty="0"/>
          </a:p>
        </p:txBody>
      </p:sp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1310B03-D4D3-4A2B-8B52-E54327822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56" y="1422113"/>
            <a:ext cx="6989480" cy="2302978"/>
          </a:xfrm>
          <a:prstGeom prst="rect">
            <a:avLst/>
          </a:prstGeom>
        </p:spPr>
      </p:pic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5B3B8124-0126-4F52-B4FB-1750FFC82D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72" y="3872533"/>
            <a:ext cx="8309276" cy="2768130"/>
          </a:xfrm>
          <a:prstGeom prst="rect">
            <a:avLst/>
          </a:prstGeom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17B735F4-2AC2-46E2-8BD4-55A5C0BBB8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4371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611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3748815-08DA-4880-A456-265A8820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u-ES" dirty="0"/>
              <a:t>1. Sarrera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AE5108-6509-4D25-B65E-19A3343E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u-ES" dirty="0"/>
              <a:t>Proiektuaren webgunea: </a:t>
            </a:r>
            <a:r>
              <a:rPr lang="eu-ES" dirty="0">
                <a:hlinkClick r:id="rId2"/>
              </a:rPr>
              <a:t>https://juletx.github.io/ProMeta/</a:t>
            </a:r>
            <a:endParaRPr lang="eu-ES" dirty="0"/>
          </a:p>
          <a:p>
            <a:endParaRPr lang="eu-ES" dirty="0"/>
          </a:p>
          <a:p>
            <a:pPr marL="0" indent="0">
              <a:buNone/>
            </a:pPr>
            <a:endParaRPr lang="eu-ES" dirty="0"/>
          </a:p>
          <a:p>
            <a:endParaRPr lang="eu-ES" dirty="0"/>
          </a:p>
          <a:p>
            <a:pPr marL="0" indent="0">
              <a:buNone/>
            </a:pPr>
            <a:endParaRPr lang="eu-ES" dirty="0"/>
          </a:p>
          <a:p>
            <a:pPr marL="0" indent="0">
              <a:buNone/>
            </a:pPr>
            <a:endParaRPr lang="eu-ES" dirty="0"/>
          </a:p>
          <a:p>
            <a:pPr marL="0" indent="0">
              <a:buNone/>
            </a:pPr>
            <a:r>
              <a:rPr lang="eu-ES" dirty="0"/>
              <a:t>CCII-N2016-02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C2E5C6-52D3-4DCC-BA0B-7DF22E49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77" y="2491050"/>
            <a:ext cx="6794747" cy="3820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C0C8DB-740A-49DC-96FD-9F2A0A5912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3" y="2623557"/>
            <a:ext cx="1888804" cy="9444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1CE065-B69E-4748-996F-36170CBF1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7" y="3702896"/>
            <a:ext cx="2855836" cy="1009969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68E847A3-CFE8-467F-B92C-05652394B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01001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0815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48A1C-E830-4888-BB86-13182B24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Atazen</a:t>
            </a:r>
            <a:r>
              <a:rPr lang="es-ES" sz="3200" dirty="0"/>
              <a:t> </a:t>
            </a:r>
            <a:r>
              <a:rPr lang="es-ES" sz="3200" dirty="0" err="1"/>
              <a:t>denborak</a:t>
            </a:r>
            <a:endParaRPr lang="es-E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479115B-C1DC-4AD7-A180-3A819FDF1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558073"/>
              </p:ext>
            </p:extLst>
          </p:nvPr>
        </p:nvGraphicFramePr>
        <p:xfrm>
          <a:off x="3497802" y="1516179"/>
          <a:ext cx="4316999" cy="521132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22330">
                  <a:extLst>
                    <a:ext uri="{9D8B030D-6E8A-4147-A177-3AD203B41FA5}">
                      <a16:colId xmlns:a16="http://schemas.microsoft.com/office/drawing/2014/main" val="4270725907"/>
                    </a:ext>
                  </a:extLst>
                </a:gridCol>
                <a:gridCol w="1055982">
                  <a:extLst>
                    <a:ext uri="{9D8B030D-6E8A-4147-A177-3AD203B41FA5}">
                      <a16:colId xmlns:a16="http://schemas.microsoft.com/office/drawing/2014/main" val="2354626858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1931427381"/>
                    </a:ext>
                  </a:extLst>
                </a:gridCol>
              </a:tblGrid>
              <a:tr h="3049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Izena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Estimazioa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Benetakoa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35991568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Dokumentazioa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145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135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854073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Webgunea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20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18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988798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Posterra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7259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Aurkezpena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20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15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23300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Memoria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100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97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23161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Memoriaren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Eranskinak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40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27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22057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 err="1">
                          <a:effectLst/>
                        </a:rPr>
                        <a:t>OpenUP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9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34732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CCII-2016N-02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27191"/>
                  </a:ext>
                </a:extLst>
              </a:tr>
              <a:tr h="256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Sistemaren Espezifikazioa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14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69473"/>
                  </a:ext>
                </a:extLst>
              </a:tr>
              <a:tr h="256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Barne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Kudeaketa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50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70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66281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Plangintza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22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4883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Jarraipen eta Kontrola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48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595681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ModelEditor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75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89561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 err="1">
                          <a:effectLst/>
                        </a:rPr>
                        <a:t>OpenUP</a:t>
                      </a:r>
                      <a:r>
                        <a:rPr lang="eu-ES" sz="1400" b="0" dirty="0">
                          <a:effectLst/>
                        </a:rPr>
                        <a:t> Eredua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49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54218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Editore Grafikoa 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25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26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6399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Testu Editorea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31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320394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IOSystem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104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52020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Datu Basea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38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4812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 Interfazea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35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43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8103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 Kodea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23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53579"/>
                  </a:ext>
                </a:extLst>
              </a:tr>
            </a:tbl>
          </a:graphicData>
        </a:graphic>
      </p:graphicFrame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6A5B9636-623E-4EA9-A6ED-003C40CFE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4371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456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6E45-DBBD-4426-B7E9-323A616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Denboraren</a:t>
            </a:r>
            <a:r>
              <a:rPr lang="es-ES" sz="3200" dirty="0"/>
              <a:t> </a:t>
            </a:r>
            <a:r>
              <a:rPr lang="es-ES" sz="3200" dirty="0" err="1"/>
              <a:t>Neurketa</a:t>
            </a:r>
            <a:endParaRPr lang="es-ES" dirty="0"/>
          </a:p>
        </p:txBody>
      </p:sp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C0AFA2C0-37D7-47AF-9366-3F7BD43A3D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893666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0A7E70D9-06D5-4A35-8EA0-851EE5EDC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82" y="2630769"/>
            <a:ext cx="6401386" cy="2573753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D08F837-3C1F-488C-A863-ABB3DD8C97C1}"/>
              </a:ext>
            </a:extLst>
          </p:cNvPr>
          <p:cNvGrpSpPr>
            <a:grpSpLocks noChangeAspect="1"/>
          </p:cNvGrpSpPr>
          <p:nvPr/>
        </p:nvGrpSpPr>
        <p:grpSpPr>
          <a:xfrm>
            <a:off x="6669754" y="2116689"/>
            <a:ext cx="5324211" cy="3992280"/>
            <a:chOff x="6854301" y="2178029"/>
            <a:chExt cx="4316375" cy="323657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CE800D6-77B3-4C2C-9CE6-6FAE977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8137"/>
            <a:stretch/>
          </p:blipFill>
          <p:spPr>
            <a:xfrm>
              <a:off x="6854301" y="2178029"/>
              <a:ext cx="3744876" cy="323656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BC8CC9C-4321-4BB1-B606-3F988B948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056" r="504"/>
            <a:stretch/>
          </p:blipFill>
          <p:spPr>
            <a:xfrm>
              <a:off x="10599177" y="2178030"/>
              <a:ext cx="571499" cy="3236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851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4D256-3AB6-4162-A4B9-936C3A09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54"/>
            <a:ext cx="10515600" cy="1325563"/>
          </a:xfrm>
        </p:spPr>
        <p:txBody>
          <a:bodyPr anchor="t"/>
          <a:lstStyle/>
          <a:p>
            <a:r>
              <a:rPr lang="es-ES" dirty="0"/>
              <a:t>15. </a:t>
            </a:r>
            <a:r>
              <a:rPr lang="es-ES" dirty="0" err="1"/>
              <a:t>Aurrekontua</a:t>
            </a:r>
            <a:endParaRPr lang="es-ES" dirty="0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46DC3C9D-3277-4747-9780-F06480D06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545884"/>
              </p:ext>
            </p:extLst>
          </p:nvPr>
        </p:nvGraphicFramePr>
        <p:xfrm>
          <a:off x="1267257" y="1700417"/>
          <a:ext cx="6092333" cy="21023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00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757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Partida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Parametroak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Totala</a:t>
                      </a:r>
                      <a:r>
                        <a:rPr lang="es-ES" sz="1800" dirty="0"/>
                        <a:t> (</a:t>
                      </a:r>
                      <a:r>
                        <a:rPr lang="es-ES" sz="1800" dirty="0" err="1"/>
                        <a:t>BEZa</a:t>
                      </a:r>
                      <a:r>
                        <a:rPr lang="es-ES" sz="1800" dirty="0"/>
                        <a:t> </a:t>
                      </a:r>
                      <a:r>
                        <a:rPr lang="es-ES" sz="1800" dirty="0" err="1"/>
                        <a:t>barne</a:t>
                      </a:r>
                      <a:r>
                        <a:rPr lang="es-ES" sz="1800" dirty="0"/>
                        <a:t>)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757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Giza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Baliabideak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450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ordu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x 50 €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aseline="0" dirty="0">
                          <a:solidFill>
                            <a:schemeClr val="tx1"/>
                          </a:solidFill>
                        </a:rPr>
                        <a:t>27.225 €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58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Erremintak</a:t>
                      </a:r>
                      <a:endParaRPr lang="eu-ES" sz="1800" i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757"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GUZTIRA</a:t>
                      </a:r>
                      <a:endParaRPr lang="eu-ES" sz="18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u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27.225 €</a:t>
                      </a:r>
                      <a:endParaRPr lang="eu-ES" sz="18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Marcador de contenido 9">
            <a:extLst>
              <a:ext uri="{FF2B5EF4-FFF2-40B4-BE49-F238E27FC236}">
                <a16:creationId xmlns:a16="http://schemas.microsoft.com/office/drawing/2014/main" id="{B184B934-D3E8-41A4-8796-80C19B206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79449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819CE6B-A2F0-43E6-AC44-D4260916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63463"/>
              </p:ext>
            </p:extLst>
          </p:nvPr>
        </p:nvGraphicFramePr>
        <p:xfrm>
          <a:off x="2205584" y="4138130"/>
          <a:ext cx="4426036" cy="2345016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13018">
                  <a:extLst>
                    <a:ext uri="{9D8B030D-6E8A-4147-A177-3AD203B41FA5}">
                      <a16:colId xmlns:a16="http://schemas.microsoft.com/office/drawing/2014/main" val="1977308731"/>
                    </a:ext>
                  </a:extLst>
                </a:gridCol>
                <a:gridCol w="2213018">
                  <a:extLst>
                    <a:ext uri="{9D8B030D-6E8A-4147-A177-3AD203B41FA5}">
                      <a16:colId xmlns:a16="http://schemas.microsoft.com/office/drawing/2014/main" val="416608576"/>
                    </a:ext>
                  </a:extLst>
                </a:gridCol>
              </a:tblGrid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Kidea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Kostua (€/ordu)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236455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Zuzendaria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100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070439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Arkitektoa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70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87634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Analista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70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503487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Garatzailea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50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495550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 err="1">
                          <a:effectLst/>
                        </a:rPr>
                        <a:t>Probatzailea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50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328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57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4BCC-5874-484A-B87B-2EE74D09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16. </a:t>
            </a:r>
            <a:r>
              <a:rPr lang="es-ES" dirty="0" err="1"/>
              <a:t>Ondorioak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AB81B-5009-4136-AC4D-C7154FC9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u-ES" dirty="0"/>
              <a:t>Metaereduen malgutasuna</a:t>
            </a:r>
          </a:p>
          <a:p>
            <a:pPr>
              <a:spcAft>
                <a:spcPts val="600"/>
              </a:spcAft>
            </a:pPr>
            <a:r>
              <a:rPr lang="eu-ES" dirty="0" err="1"/>
              <a:t>CMSen</a:t>
            </a:r>
            <a:r>
              <a:rPr lang="eu-ES" dirty="0"/>
              <a:t> erabilgarritasuna</a:t>
            </a:r>
          </a:p>
          <a:p>
            <a:pPr>
              <a:spcAft>
                <a:spcPts val="600"/>
              </a:spcAft>
            </a:pPr>
            <a:r>
              <a:rPr lang="eu-ES" dirty="0"/>
              <a:t>Datu-baseen garrantzia</a:t>
            </a:r>
          </a:p>
          <a:p>
            <a:pPr>
              <a:spcAft>
                <a:spcPts val="600"/>
              </a:spcAft>
            </a:pPr>
            <a:r>
              <a:rPr lang="eu-ES" dirty="0"/>
              <a:t>Metodologiak eta arauak erabiltzea</a:t>
            </a:r>
          </a:p>
          <a:p>
            <a:pPr>
              <a:spcAft>
                <a:spcPts val="600"/>
              </a:spcAft>
            </a:pPr>
            <a:r>
              <a:rPr lang="eu-ES" dirty="0"/>
              <a:t>Hainbat irakasgaitan ikasitakoa aplikatzea</a:t>
            </a:r>
          </a:p>
          <a:p>
            <a:pPr>
              <a:spcAft>
                <a:spcPts val="600"/>
              </a:spcAft>
            </a:pPr>
            <a:r>
              <a:rPr lang="eu-ES" dirty="0"/>
              <a:t>Tresna ezagunekin praktikatzea</a:t>
            </a:r>
          </a:p>
          <a:p>
            <a:pPr>
              <a:spcAft>
                <a:spcPts val="600"/>
              </a:spcAft>
            </a:pPr>
            <a:r>
              <a:rPr lang="eu-ES" dirty="0"/>
              <a:t>Tresna berriak erabiltzen ikastea</a:t>
            </a:r>
          </a:p>
          <a:p>
            <a:endParaRPr lang="es-ES" dirty="0"/>
          </a:p>
          <a:p>
            <a:endParaRPr lang="es-ES" dirty="0"/>
          </a:p>
        </p:txBody>
      </p:sp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E4B71054-616E-48F7-BC2E-FA79235AE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01687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95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noProof="1"/>
              <a:t>ProMeta</a:t>
            </a:r>
            <a:r>
              <a:rPr lang="es-ES" sz="4400" noProof="1"/>
              <a:t>: Softwarearen garapenerako prozesuen definizio eta ezarpenerako sistema metaereduetan oinarrituta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noProof="1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Tutorea: Juan Manuel Pikatza Atxa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Informatika Ingeniaritzako Gradua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Gradu Amaierako Lana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2021eko iraila</a:t>
            </a:r>
          </a:p>
          <a:p>
            <a:endParaRPr lang="es-ES" noProof="1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1618" y="549002"/>
            <a:ext cx="3707701" cy="919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78C69-99D6-424A-B9E3-A6FB1C09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1" y="535949"/>
            <a:ext cx="932929" cy="9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9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E8C4D-E25D-4600-9458-63C1ED2E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2. </a:t>
            </a:r>
            <a:r>
              <a:rPr lang="es-ES" dirty="0" err="1"/>
              <a:t>Helburuak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6BC076-0577-4368-9715-5E7E180B78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prozesuen</a:t>
            </a:r>
            <a:r>
              <a:rPr lang="es-ES" b="1" dirty="0"/>
              <a:t> </a:t>
            </a:r>
            <a:r>
              <a:rPr lang="es-ES" b="1" dirty="0" err="1"/>
              <a:t>definizioa</a:t>
            </a:r>
            <a:endParaRPr lang="es-ES" b="1" dirty="0"/>
          </a:p>
          <a:p>
            <a:r>
              <a:rPr lang="es-ES" dirty="0" err="1"/>
              <a:t>Metaeredua</a:t>
            </a:r>
            <a:endParaRPr lang="es-ES" dirty="0"/>
          </a:p>
          <a:p>
            <a:r>
              <a:rPr lang="es-ES" dirty="0" err="1"/>
              <a:t>Ereduak</a:t>
            </a:r>
            <a:endParaRPr lang="es-ES" dirty="0"/>
          </a:p>
          <a:p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6614A8-74A8-48D8-94D6-20F5AA82C8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prozesuen</a:t>
            </a:r>
            <a:r>
              <a:rPr lang="es-ES" b="1" dirty="0"/>
              <a:t> </a:t>
            </a:r>
            <a:r>
              <a:rPr lang="es-ES" b="1" dirty="0" err="1"/>
              <a:t>ezarpena</a:t>
            </a:r>
            <a:endParaRPr lang="es-ES" b="1" dirty="0"/>
          </a:p>
          <a:p>
            <a:r>
              <a:rPr lang="es-ES" dirty="0" err="1"/>
              <a:t>Azpiegitura</a:t>
            </a:r>
            <a:r>
              <a:rPr lang="es-ES" dirty="0"/>
              <a:t> </a:t>
            </a:r>
            <a:r>
              <a:rPr lang="es-ES" dirty="0" err="1"/>
              <a:t>teknologikoa</a:t>
            </a:r>
            <a:endParaRPr lang="es-ES" dirty="0"/>
          </a:p>
          <a:p>
            <a:r>
              <a:rPr lang="es-ES" dirty="0" err="1"/>
              <a:t>Webgunea</a:t>
            </a:r>
            <a:endParaRPr lang="es-ES" dirty="0"/>
          </a:p>
          <a:p>
            <a:r>
              <a:rPr lang="es-ES" dirty="0" err="1"/>
              <a:t>Metodologien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43879D-782F-41AD-B64D-4C08B969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678471"/>
              </p:ext>
            </p:extLst>
          </p:nvPr>
        </p:nvGraphicFramePr>
        <p:xfrm>
          <a:off x="1975796" y="4098571"/>
          <a:ext cx="6975813" cy="394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8B63C7B-F37A-4436-9FFA-C702D5E81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66" y="4669979"/>
            <a:ext cx="932929" cy="932929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7D75722-A80F-4551-AC39-810867639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220952"/>
              </p:ext>
            </p:extLst>
          </p:nvPr>
        </p:nvGraphicFramePr>
        <p:xfrm>
          <a:off x="7351950" y="4892006"/>
          <a:ext cx="1236928" cy="71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3276720" imgH="1905120" progId="Paint.Picture">
                  <p:embed/>
                </p:oleObj>
              </mc:Choice>
              <mc:Fallback>
                <p:oleObj name="Imagen de mapa de bits" r:id="rId8" imgW="3276720" imgH="19051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D34BA24-7F77-4162-812A-8DE14DB5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51950" y="4892006"/>
                        <a:ext cx="1236928" cy="71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5C377E5D-0D09-420E-BDCA-3775CD27B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2713"/>
                    </a14:imgEffect>
                    <a14:imgEffect>
                      <a14:saturation sat="400000"/>
                    </a14:imgEffect>
                    <a14:imgEffect>
                      <a14:brightnessContrast bright="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9130">
            <a:off x="4070141" y="4822077"/>
            <a:ext cx="905899" cy="743868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6A4703E2-B754-45B3-ACD4-0D5336FF9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452476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40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5FD68-0552-46C8-A4A3-898C7642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6276B-7D58-444F-ABC9-A0693971FB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Softwarearen</a:t>
            </a:r>
            <a:r>
              <a:rPr lang="es-ES" b="1" dirty="0"/>
              <a:t> </a:t>
            </a:r>
            <a:r>
              <a:rPr lang="es-ES" b="1" dirty="0" err="1"/>
              <a:t>Kalitatea</a:t>
            </a:r>
            <a:endParaRPr lang="es-ES" b="1" dirty="0"/>
          </a:p>
          <a:p>
            <a:r>
              <a:rPr lang="es-ES" sz="2400" dirty="0" err="1"/>
              <a:t>Bezeroen</a:t>
            </a:r>
            <a:r>
              <a:rPr lang="es-ES" sz="2400" dirty="0"/>
              <a:t> </a:t>
            </a:r>
            <a:r>
              <a:rPr lang="es-ES" sz="2400" dirty="0" err="1"/>
              <a:t>itxaropen</a:t>
            </a:r>
            <a:r>
              <a:rPr lang="es-ES" sz="2400" dirty="0"/>
              <a:t> eta </a:t>
            </a:r>
            <a:r>
              <a:rPr lang="es-ES" sz="2400" dirty="0" err="1"/>
              <a:t>betekizunak</a:t>
            </a:r>
            <a:r>
              <a:rPr lang="es-ES" sz="2400" dirty="0"/>
              <a:t> </a:t>
            </a:r>
            <a:r>
              <a:rPr lang="es-ES" sz="2400" dirty="0" err="1"/>
              <a:t>gainditzea</a:t>
            </a:r>
            <a:endParaRPr lang="es-ES" sz="2400" dirty="0"/>
          </a:p>
          <a:p>
            <a:r>
              <a:rPr lang="es-ES" sz="2400" dirty="0" err="1"/>
              <a:t>Ziurtagiriak</a:t>
            </a:r>
            <a:r>
              <a:rPr lang="es-ES" sz="2400" dirty="0"/>
              <a:t> </a:t>
            </a:r>
            <a:r>
              <a:rPr lang="es-ES" sz="2400" dirty="0" err="1"/>
              <a:t>lortzea</a:t>
            </a:r>
            <a:endParaRPr lang="es-ES" sz="2400" dirty="0"/>
          </a:p>
          <a:p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B04C766-0EE6-43F6-9436-30BBBE931B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Bezeroen</a:t>
            </a:r>
            <a:r>
              <a:rPr lang="es-ES" b="1" dirty="0"/>
              <a:t> </a:t>
            </a:r>
            <a:r>
              <a:rPr lang="es-ES" b="1" dirty="0" err="1"/>
              <a:t>Eskakizun</a:t>
            </a:r>
            <a:r>
              <a:rPr lang="es-ES" b="1" dirty="0"/>
              <a:t> </a:t>
            </a:r>
            <a:r>
              <a:rPr lang="es-ES" b="1" dirty="0" err="1"/>
              <a:t>Gogorrak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D34BA24-7F77-4162-812A-8DE14DB54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54077"/>
              </p:ext>
            </p:extLst>
          </p:nvPr>
        </p:nvGraphicFramePr>
        <p:xfrm>
          <a:off x="886172" y="3595400"/>
          <a:ext cx="2056777" cy="11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276720" imgH="1905120" progId="Paint.Picture">
                  <p:embed/>
                </p:oleObj>
              </mc:Choice>
              <mc:Fallback>
                <p:oleObj name="Imagen de mapa de bits" r:id="rId2" imgW="3276720" imgH="19051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FE241C7-B760-4A72-A7AA-D1B6B616F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6172" y="3595400"/>
                        <a:ext cx="2056777" cy="11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ata:image/png;base64,iVBORw0KGgoAAAANSUhEUgAAAQEAAADCCAMAAAB+OYdhAAAABlBMVEX///8AAABVwtN+AAAE8UlEQVR4nO3a27qjIAwGUHj/l55vtkVOAROIIvHnYo+tAZIltWrHObTVza9OYE3z3v//c2yE7Q9h+Fh7+Hv8+YhBXnXmcKwH6y0sAFLgAwRV5eXLQ8huIyqnQFaneV/LKiX32iZIP/XuLDgjSb4cDLa0ulh3shUuEKwSJCs8q9vniyFeKKxOWLvlR7ktkKyQ1Skrt/BRL8umLH5hq1PWbefR5QicnxRDrQS4ErBH0AGgMX5nRDPtqE4kYIygBGAJWLo4PGoTChwEq1NXal2AnowVgt+l4ICAFYIKgCfw67Y6e4VWL4HWoSUFDBBkDwX/Nv/eJY47tcPCIsiXgCMPdb44jBGkS8Dlz0hJgTLMkgB1Y9jiSH9P2L3FI0nX3FoQoef+AuEmr1Vz5yPhTBDk618kYOUe2Zd3RRIBE4/LqpsCkUD4WXnnVl8RigRMfB1OCpgA4AuQHqtLmGyfFxDW/A4B32ysHtQuTQFWRtyK2j9hCwS4ccMtHW5gsm5FVe9+dOOxRj/weJ3v5b6q1gA7q9GSLqIlS+YOAX5aoyVdRddTMWLruqTXA/5ysnEAL4sWfWiyII0rIkliYyVdR8tOGyFG66pYlNlISYxo4WkjBE3dGZ1Pi2WpDZTEiR46bfi5u2P3G0eW2khJwnC2gNYTEmFu8pJY0dITZ8zdXSz1xot4JpQmJy9JGC4VyKtgCcQejwjwoqVfHX8diKflV78XhFjREhB/RvNOwvAxAT/0i8kzAu2BmnPwuriCwEt+NQsMxJjNyRh7nhUoF0GMJgWIHRVAfzJpfs8I1FeFrjxgoWu9OCwI1IuAcSYML1x9GrhDoFlmexe3y/FGuQhYAr9OwsleJ8AgoE8J/nc78UR+TwiUd0c8gXC6uDu/B2bwJQFDIPkflbfn94hAfoPIETgBLAhUBNcCCYAZgewGkdwsASwJuF6x1FYKYEOgXAV9gRzAkkB125PXHeu3KOBCkXGLFggXUFOTvVIgFu7OIisBF64dsjGXCrTaQFLpsU/jXBIZ35ic7J0CLq03Tn1+8acks5O9VKAgSHaX709P9laBjKD4N305P9lrBX7XukTpCYDGZC8WSAwIAUf+50FrAtEgPfW367cocAYGB0et/anJ9hA4w2+YbCeBeyaDAAQgAAEIQAACewhoBEIAAkpdIAABCEAAAhCAAAQgAAEIQAACEICAU50BAhCAAAS2FHCaM+wvwOq8lwCjf6cD3cOcgJjgWwJUJ3sCUoLPCVTdDAoIF4FFARnBBwV8L/jmwp4SEC0CmwISAqMCfQJuUlsL8K8N7Qpwb5IsC7RHYib1QgFWF85IvBkgAAH23BDYUMBfv1/uUskSAjsL6GS5gUCz6WQJgY0FlLKEwL4CWllCYFsBtSx3FdDLclMBxSz3FNDMEgI7CuhmuaHA3Nga5SwVmB57PHCqi3AkjRk0BAbyE6YOAQhAAAIQgAAEIAABCEAAAhCAAAQgAIGPCOjOwG4QgAAEIAABCEAAAhCAAAT4Y7xGYCh7Zl0aAgNdIACBXQRcM/AWgWYbzF5bgJWfsChRMASWCHBSHFITCQxnDwENgesch9REAhPZ2xCYyV5D4CrJgS67CfSzHOgiFJjMfpEAozJZ3FqBXpoDXWQC89lrCLTzHOkjEVDJXmUMcf3NPiIBpex1xhAD8KqTlj+Yvc4YSm7nAP8Ao25MhgI9vrYAAAAASUVORK5CYII=">
            <a:extLst>
              <a:ext uri="{FF2B5EF4-FFF2-40B4-BE49-F238E27FC236}">
                <a16:creationId xmlns:a16="http://schemas.microsoft.com/office/drawing/2014/main" id="{2211811C-E4E9-4450-892C-F52F48E7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70" y="5058124"/>
            <a:ext cx="1350988" cy="10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7DCE42-032C-4689-81B6-244325DB1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85" y="3166096"/>
            <a:ext cx="1857341" cy="1857341"/>
          </a:xfrm>
          <a:prstGeom prst="rect">
            <a:avLst/>
          </a:prstGeom>
        </p:spPr>
      </p:pic>
      <p:graphicFrame>
        <p:nvGraphicFramePr>
          <p:cNvPr id="25" name="Objeto 24">
            <a:extLst>
              <a:ext uri="{FF2B5EF4-FFF2-40B4-BE49-F238E27FC236}">
                <a16:creationId xmlns:a16="http://schemas.microsoft.com/office/drawing/2014/main" id="{EEA37357-6874-4093-A015-1A521D9B7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444159"/>
              </p:ext>
            </p:extLst>
          </p:nvPr>
        </p:nvGraphicFramePr>
        <p:xfrm>
          <a:off x="8936372" y="4659863"/>
          <a:ext cx="1838929" cy="106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6" imgW="3276720" imgH="1905120" progId="Paint.Picture">
                  <p:embed/>
                </p:oleObj>
              </mc:Choice>
              <mc:Fallback>
                <p:oleObj name="Imagen de mapa de bits" r:id="rId6" imgW="3276720" imgH="190512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D9B0F2A-0154-44DE-B01B-D1A4C5603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36372" y="4659863"/>
                        <a:ext cx="1838929" cy="106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Imagen 25">
            <a:extLst>
              <a:ext uri="{FF2B5EF4-FFF2-40B4-BE49-F238E27FC236}">
                <a16:creationId xmlns:a16="http://schemas.microsoft.com/office/drawing/2014/main" id="{42E111F4-5482-4FEB-95D7-630C9D0E0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14" y="4186158"/>
            <a:ext cx="1861647" cy="93082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9A2031D-89B0-4361-B210-BA21B979078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97" y="2545706"/>
            <a:ext cx="1861647" cy="75707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5821535-B6A9-4789-A10D-46EBC6B7EE86}"/>
              </a:ext>
            </a:extLst>
          </p:cNvPr>
          <p:cNvSpPr txBox="1"/>
          <p:nvPr/>
        </p:nvSpPr>
        <p:spPr>
          <a:xfrm>
            <a:off x="8730820" y="5714641"/>
            <a:ext cx="228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</a:rPr>
              <a:t>3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heldutasun-maila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DF5F77-F1E5-4CFE-8D1E-F6DE449BC166}"/>
              </a:ext>
            </a:extLst>
          </p:cNvPr>
          <p:cNvSpPr txBox="1"/>
          <p:nvPr/>
        </p:nvSpPr>
        <p:spPr>
          <a:xfrm>
            <a:off x="8667822" y="3333512"/>
            <a:ext cx="2410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BOE-261-2007-18874</a:t>
            </a:r>
          </a:p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BOE-A-2011-17887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63221A0-012E-475B-A595-B16234EEFA73}"/>
              </a:ext>
            </a:extLst>
          </p:cNvPr>
          <p:cNvSpPr txBox="1"/>
          <p:nvPr/>
        </p:nvSpPr>
        <p:spPr>
          <a:xfrm>
            <a:off x="6716990" y="4753673"/>
            <a:ext cx="129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1400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NETWORKS, S.L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935F2CD-A1CD-4633-A639-A475F853045B}"/>
              </a:ext>
            </a:extLst>
          </p:cNvPr>
          <p:cNvSpPr txBox="1"/>
          <p:nvPr/>
        </p:nvSpPr>
        <p:spPr>
          <a:xfrm>
            <a:off x="6531714" y="328745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Hornitzaileen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alferrikako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kexak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2AA4244-8022-4E67-899E-22319A4C3556}"/>
              </a:ext>
            </a:extLst>
          </p:cNvPr>
          <p:cNvSpPr txBox="1"/>
          <p:nvPr/>
        </p:nvSpPr>
        <p:spPr>
          <a:xfrm>
            <a:off x="6269342" y="5058124"/>
            <a:ext cx="235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u-ES" sz="2000" b="1" i="1" dirty="0" err="1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Recurso</a:t>
            </a:r>
            <a:r>
              <a:rPr lang="eu-ES" sz="2000" b="1" i="1" dirty="0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 0006-2016</a:t>
            </a:r>
            <a:endParaRPr lang="es-ES" sz="2000" dirty="0">
              <a:solidFill>
                <a:schemeClr val="bg2">
                  <a:lumMod val="50000"/>
                </a:schemeClr>
              </a:solidFill>
              <a:latin typeface="Gothic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C2F7E73-C676-4AFF-AEC8-29A7D315391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59" y="5023437"/>
            <a:ext cx="1546790" cy="151441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3FEABE-C052-43CD-AC32-1EB28A8CF94C}"/>
              </a:ext>
            </a:extLst>
          </p:cNvPr>
          <p:cNvSpPr txBox="1"/>
          <p:nvPr/>
        </p:nvSpPr>
        <p:spPr>
          <a:xfrm>
            <a:off x="4580685" y="5261207"/>
            <a:ext cx="393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$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2B9A1E-EC3E-4C40-8100-ED1C04F3E75B}"/>
              </a:ext>
            </a:extLst>
          </p:cNvPr>
          <p:cNvSpPr txBox="1"/>
          <p:nvPr/>
        </p:nvSpPr>
        <p:spPr>
          <a:xfrm>
            <a:off x="4170378" y="5025091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E9682D4-76B0-4E35-BBB7-8A54CCB8ECD3}"/>
              </a:ext>
            </a:extLst>
          </p:cNvPr>
          <p:cNvSpPr txBox="1"/>
          <p:nvPr/>
        </p:nvSpPr>
        <p:spPr>
          <a:xfrm>
            <a:off x="5036738" y="5035655"/>
            <a:ext cx="3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$</a:t>
            </a:r>
          </a:p>
        </p:txBody>
      </p:sp>
      <p:graphicFrame>
        <p:nvGraphicFramePr>
          <p:cNvPr id="21" name="Marcador de contenido 9">
            <a:extLst>
              <a:ext uri="{FF2B5EF4-FFF2-40B4-BE49-F238E27FC236}">
                <a16:creationId xmlns:a16="http://schemas.microsoft.com/office/drawing/2014/main" id="{4F508540-6DE0-42A8-B42C-916AA7892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411046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92609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C1063-2DA4-4F22-8A3F-73B0D4A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4AA57-8E38-4B75-BB09-80EEBF778B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</a:t>
            </a:r>
            <a:r>
              <a:rPr lang="es-ES" b="1" dirty="0"/>
              <a:t> </a:t>
            </a:r>
            <a:r>
              <a:rPr lang="es-ES" b="1" dirty="0" err="1"/>
              <a:t>Metodologiak</a:t>
            </a:r>
            <a:endParaRPr lang="es-ES" b="1" dirty="0"/>
          </a:p>
          <a:p>
            <a:r>
              <a:rPr lang="es-ES" dirty="0" err="1"/>
              <a:t>Artisautza</a:t>
            </a:r>
            <a:r>
              <a:rPr lang="es-ES" dirty="0"/>
              <a:t> </a:t>
            </a:r>
            <a:r>
              <a:rPr lang="es-ES" dirty="0" err="1"/>
              <a:t>lanak</a:t>
            </a:r>
            <a:r>
              <a:rPr lang="es-ES" dirty="0"/>
              <a:t> </a:t>
            </a:r>
            <a:r>
              <a:rPr lang="es-ES" dirty="0" err="1"/>
              <a:t>sahiestu</a:t>
            </a:r>
            <a:endParaRPr lang="es-ES" dirty="0"/>
          </a:p>
          <a:p>
            <a:r>
              <a:rPr lang="es-ES" dirty="0" err="1"/>
              <a:t>Proiektuak</a:t>
            </a:r>
            <a:r>
              <a:rPr lang="es-ES" dirty="0"/>
              <a:t> </a:t>
            </a:r>
            <a:r>
              <a:rPr lang="es-ES" dirty="0" err="1"/>
              <a:t>zerotik</a:t>
            </a:r>
            <a:r>
              <a:rPr lang="es-ES" dirty="0"/>
              <a:t> </a:t>
            </a:r>
            <a:r>
              <a:rPr lang="es-ES" dirty="0" err="1"/>
              <a:t>hastea</a:t>
            </a:r>
            <a:r>
              <a:rPr lang="es-ES" dirty="0"/>
              <a:t> </a:t>
            </a:r>
            <a:r>
              <a:rPr lang="es-ES" dirty="0" err="1"/>
              <a:t>ekidin</a:t>
            </a:r>
            <a:endParaRPr lang="es-ES" dirty="0"/>
          </a:p>
          <a:p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arinak</a:t>
            </a:r>
            <a:r>
              <a:rPr lang="es-ES" dirty="0"/>
              <a:t> </a:t>
            </a:r>
            <a:r>
              <a:rPr lang="es-ES" dirty="0" err="1"/>
              <a:t>erabili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9E680BD-A6BF-41B4-A690-18E11B6C5E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Proiektuen</a:t>
            </a:r>
            <a:r>
              <a:rPr lang="es-ES" b="1" dirty="0"/>
              <a:t> </a:t>
            </a:r>
            <a:r>
              <a:rPr lang="es-ES" b="1" dirty="0" err="1"/>
              <a:t>Aurkezpenerako</a:t>
            </a:r>
            <a:r>
              <a:rPr lang="es-ES" b="1" dirty="0"/>
              <a:t> </a:t>
            </a:r>
            <a:r>
              <a:rPr lang="es-ES" b="1" dirty="0" err="1"/>
              <a:t>Arauak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2A9B8B-E8CC-47B5-81EF-08A6526C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6" y="4415788"/>
            <a:ext cx="1776620" cy="11958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FBB67D-533B-4328-9F44-A4DF80A488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43" y="4562959"/>
            <a:ext cx="1888804" cy="9444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12BEB3-1AC7-4F5E-9A8A-08FDEFB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52" y="2937823"/>
            <a:ext cx="2855836" cy="10099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666340-B83D-4BED-9703-FC007A3F4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073"/>
          <a:stretch/>
        </p:blipFill>
        <p:spPr>
          <a:xfrm>
            <a:off x="6231158" y="2758438"/>
            <a:ext cx="2658894" cy="33147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9B9C21C-B216-40B4-8D99-5D7B3A100548}"/>
              </a:ext>
            </a:extLst>
          </p:cNvPr>
          <p:cNvSpPr txBox="1"/>
          <p:nvPr/>
        </p:nvSpPr>
        <p:spPr>
          <a:xfrm>
            <a:off x="9522434" y="4068121"/>
            <a:ext cx="2042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400" dirty="0"/>
              <a:t>CCII-N2016-02</a:t>
            </a:r>
            <a:endParaRPr lang="es-ES" dirty="0"/>
          </a:p>
        </p:txBody>
      </p:sp>
      <p:graphicFrame>
        <p:nvGraphicFramePr>
          <p:cNvPr id="12" name="Marcador de contenido 9">
            <a:extLst>
              <a:ext uri="{FF2B5EF4-FFF2-40B4-BE49-F238E27FC236}">
                <a16:creationId xmlns:a16="http://schemas.microsoft.com/office/drawing/2014/main" id="{E6DA3B4D-1702-4E28-A4C7-3347DACBA8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6022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3381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B959E-1FA2-4E6D-8372-348A23DC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D2B6C-17D9-46C9-B294-77DF8760C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Prozesuetan</a:t>
            </a:r>
            <a:r>
              <a:rPr lang="es-ES" b="1" dirty="0"/>
              <a:t> </a:t>
            </a:r>
            <a:r>
              <a:rPr lang="es-ES" b="1" dirty="0" err="1"/>
              <a:t>Oinarritutako</a:t>
            </a:r>
            <a:r>
              <a:rPr lang="es-ES" b="1" dirty="0"/>
              <a:t> </a:t>
            </a:r>
            <a:r>
              <a:rPr lang="es-ES" b="1" dirty="0" err="1"/>
              <a:t>Garapena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B1394-EA2A-434A-B016-55C25D3FE0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Ezagutzaren</a:t>
            </a:r>
            <a:r>
              <a:rPr lang="es-ES" b="1" dirty="0"/>
              <a:t> </a:t>
            </a:r>
            <a:r>
              <a:rPr lang="es-ES" b="1" dirty="0" err="1"/>
              <a:t>Kudeaketa</a:t>
            </a:r>
            <a:r>
              <a:rPr lang="es-ES" b="1" dirty="0"/>
              <a:t> eta </a:t>
            </a:r>
            <a:r>
              <a:rPr lang="es-ES" b="1" dirty="0" err="1"/>
              <a:t>Inferentzia</a:t>
            </a:r>
            <a:r>
              <a:rPr lang="es-ES" b="1" dirty="0"/>
              <a:t> </a:t>
            </a:r>
            <a:r>
              <a:rPr lang="es-ES" b="1" dirty="0" err="1"/>
              <a:t>Motorrak</a:t>
            </a:r>
            <a:endParaRPr lang="es-ES" b="1" dirty="0"/>
          </a:p>
        </p:txBody>
      </p:sp>
      <p:pic>
        <p:nvPicPr>
          <p:cNvPr id="6" name="Imagen 5" descr="Libro Blanco sobre BPM - Gestión por Procesos: New Gartner's Magic Quadrant  for Intelligent Business Process Management Suites (iBPMS) Report 2019">
            <a:extLst>
              <a:ext uri="{FF2B5EF4-FFF2-40B4-BE49-F238E27FC236}">
                <a16:creationId xmlns:a16="http://schemas.microsoft.com/office/drawing/2014/main" id="{A54B6029-B055-4E58-81F2-D2EE32FDE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5" y="2782968"/>
            <a:ext cx="4291905" cy="37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6">
            <a:extLst>
              <a:ext uri="{FF2B5EF4-FFF2-40B4-BE49-F238E27FC236}">
                <a16:creationId xmlns:a16="http://schemas.microsoft.com/office/drawing/2014/main" id="{0276EEDA-D98B-4B4F-A617-D98A38DC0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37" y="2782968"/>
            <a:ext cx="5667725" cy="3797456"/>
          </a:xfrm>
          <a:prstGeom prst="rect">
            <a:avLst/>
          </a:prstGeom>
          <a:noFill/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8277E8E-65AB-405E-A297-A1F27CAECA63}"/>
              </a:ext>
            </a:extLst>
          </p:cNvPr>
          <p:cNvSpPr/>
          <p:nvPr/>
        </p:nvSpPr>
        <p:spPr>
          <a:xfrm>
            <a:off x="1704836" y="3669371"/>
            <a:ext cx="768485" cy="496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144EA4-A2EB-4FAD-B04D-44F78F898856}"/>
              </a:ext>
            </a:extLst>
          </p:cNvPr>
          <p:cNvSpPr txBox="1"/>
          <p:nvPr/>
        </p:nvSpPr>
        <p:spPr>
          <a:xfrm>
            <a:off x="1704836" y="3763488"/>
            <a:ext cx="76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/>
                </a:solidFill>
              </a:rPr>
              <a:t>Bizagi</a:t>
            </a:r>
            <a:endParaRPr lang="es-ES" dirty="0">
              <a:solidFill>
                <a:schemeClr val="bg2"/>
              </a:solidFill>
            </a:endParaRP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8A2DDCBA-A4C2-4349-8574-03C6DDC5C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6022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621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2723C-A4ED-4F6D-BFFF-805AC9C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EBD9C-24B8-4093-9036-127C352CE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Ereduek</a:t>
            </a:r>
            <a:r>
              <a:rPr lang="es-ES" b="1" dirty="0"/>
              <a:t> </a:t>
            </a:r>
            <a:r>
              <a:rPr lang="es-ES" b="1" dirty="0" err="1"/>
              <a:t>Bideratutako</a:t>
            </a:r>
            <a:r>
              <a:rPr lang="es-ES" b="1" dirty="0"/>
              <a:t> </a:t>
            </a:r>
            <a:r>
              <a:rPr lang="es-ES" b="1" dirty="0" err="1"/>
              <a:t>Ingeniaritza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936098-5394-4FA7-AE94-A3A867B3C1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Edukiak</a:t>
            </a:r>
            <a:r>
              <a:rPr lang="es-ES" b="1" dirty="0"/>
              <a:t> </a:t>
            </a:r>
            <a:r>
              <a:rPr lang="es-ES" b="1" dirty="0" err="1"/>
              <a:t>Kudeatzeko</a:t>
            </a:r>
            <a:r>
              <a:rPr lang="es-ES" b="1" dirty="0"/>
              <a:t> </a:t>
            </a:r>
            <a:r>
              <a:rPr lang="es-ES" b="1" dirty="0" err="1"/>
              <a:t>Sistemak</a:t>
            </a:r>
            <a:endParaRPr lang="es-ES" b="1" dirty="0"/>
          </a:p>
        </p:txBody>
      </p:sp>
      <p:pic>
        <p:nvPicPr>
          <p:cNvPr id="5" name="Imagen 4" descr="The Future of Software Engineering: Model Driven Engineering | Tjerk's Tech  Blog">
            <a:extLst>
              <a:ext uri="{FF2B5EF4-FFF2-40B4-BE49-F238E27FC236}">
                <a16:creationId xmlns:a16="http://schemas.microsoft.com/office/drawing/2014/main" id="{F4F41191-8045-4F9A-AEE2-CA54C0FAE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4" y="2986660"/>
            <a:ext cx="5009368" cy="3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os 8 mejores CMS para el 2020">
            <a:extLst>
              <a:ext uri="{FF2B5EF4-FFF2-40B4-BE49-F238E27FC236}">
                <a16:creationId xmlns:a16="http://schemas.microsoft.com/office/drawing/2014/main" id="{0AF1AD84-BA67-458A-BA69-224B1548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90" y="2884571"/>
            <a:ext cx="6113620" cy="32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894A202E-B5EA-4295-8276-62223D3B78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5062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464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7D02-4503-4302-B215-0072BC6B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54AD3-A8FD-4F9D-A044-CB33D326B9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</a:t>
            </a:r>
            <a:r>
              <a:rPr lang="es-ES" b="1" dirty="0" err="1"/>
              <a:t>WorkflowEditor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136259-C76B-4A48-AA26-EC14A366A9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IO-</a:t>
            </a:r>
            <a:r>
              <a:rPr lang="es-ES" b="1" dirty="0" err="1"/>
              <a:t>System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A7A414-2B2B-4DB5-B328-3F949EC56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 bwMode="auto">
          <a:xfrm>
            <a:off x="372751" y="3038756"/>
            <a:ext cx="5647049" cy="27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05AA7B-05BF-4074-BC10-4F4A4F578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06" y="2725412"/>
            <a:ext cx="5357696" cy="33675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9CF51D18-8B0A-491B-B3D9-7E8FD9CC7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5062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36491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1209</Words>
  <Application>Microsoft Office PowerPoint</Application>
  <PresentationFormat>Panorámica</PresentationFormat>
  <Paragraphs>441</Paragraphs>
  <Slides>34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Arial</vt:lpstr>
      <vt:lpstr>Avenir Next LT Pro Light</vt:lpstr>
      <vt:lpstr>Calibri</vt:lpstr>
      <vt:lpstr>Calibri Light</vt:lpstr>
      <vt:lpstr>Century Gothic</vt:lpstr>
      <vt:lpstr>Courier New</vt:lpstr>
      <vt:lpstr>Gothic</vt:lpstr>
      <vt:lpstr>Times New Roman</vt:lpstr>
      <vt:lpstr>Wingdings</vt:lpstr>
      <vt:lpstr>Tema de Office</vt:lpstr>
      <vt:lpstr>Imagen de mapa de bits</vt:lpstr>
      <vt:lpstr>ProMeta: Softwarearen garapenerako prozesuen definizio eta ezarpenerako sistema metaereduetan oinarrituta</vt:lpstr>
      <vt:lpstr>Aurkibidea</vt:lpstr>
      <vt:lpstr>1. Sarrera</vt:lpstr>
      <vt:lpstr>2. Helburuak</vt:lpstr>
      <vt:lpstr>3. Aurrekariak</vt:lpstr>
      <vt:lpstr>3. Aurrekariak</vt:lpstr>
      <vt:lpstr>3. Aurrekariak</vt:lpstr>
      <vt:lpstr>3. Aurrekariak</vt:lpstr>
      <vt:lpstr>3. Aurrekariak</vt:lpstr>
      <vt:lpstr>4. Egungo Egoera Proposatutako Hobekuntzak</vt:lpstr>
      <vt:lpstr>4. Egungo Egoera Prestakuntza</vt:lpstr>
      <vt:lpstr>5. Arauak eta Erreferentziak</vt:lpstr>
      <vt:lpstr>6. Hasierako Betekizunak Betekizun Funtzionalak</vt:lpstr>
      <vt:lpstr>6. Hasierako Betekizunak Betekizun Ez-Funtzionalak</vt:lpstr>
      <vt:lpstr>7. Irismena</vt:lpstr>
      <vt:lpstr>8. Hipotesiak eta Murritapenak</vt:lpstr>
      <vt:lpstr>9. Aukeren Azterketa Arkitektura</vt:lpstr>
      <vt:lpstr>9. Aukeren Azterketa CMSak</vt:lpstr>
      <vt:lpstr>9. Aukeren Azterketa Metodologiak</vt:lpstr>
      <vt:lpstr>10. Proposatutako Sistema Azpisistemak</vt:lpstr>
      <vt:lpstr>10. Proposatutako Sistema ModelEditor Azpisistema</vt:lpstr>
      <vt:lpstr>10. Proposatutako Sistema IO-System Azpisistema</vt:lpstr>
      <vt:lpstr>10. Proposatutako Sistema Etorkizunerako Hobekuntzak</vt:lpstr>
      <vt:lpstr>11. Bideoa</vt:lpstr>
      <vt:lpstr>12. Arriskuen Analisia</vt:lpstr>
      <vt:lpstr>13. Antolaketa eta Kudeaketa</vt:lpstr>
      <vt:lpstr>14. Denbora Planifikazioa Mugarriak</vt:lpstr>
      <vt:lpstr>14. Denbora Planifikazioa Iterazioak</vt:lpstr>
      <vt:lpstr>14. Denbora Planifikazioa LDE eta Gantt diagramak</vt:lpstr>
      <vt:lpstr>14. Denbora Planifikazioa Atazen denborak</vt:lpstr>
      <vt:lpstr>14. Denbora Planifikazioa Denboraren Neurketa</vt:lpstr>
      <vt:lpstr>15. Aurrekontua</vt:lpstr>
      <vt:lpstr>16. Ondorioak</vt:lpstr>
      <vt:lpstr>ProMeta: Softwarearen garapenerako prozesuen definizio eta ezarpenerako sistema metaereduetan oinarrituta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ProMeta: Softwarearen garapenerako prozesuen definizio eta ezarpenerako sistema metaereduetan oinarrituta</dc:title>
  <dc:creator>Julen Etxaniz Aragoneses</dc:creator>
  <cp:lastModifiedBy>Julen Etxaniz Aragoneses</cp:lastModifiedBy>
  <cp:revision>42</cp:revision>
  <dcterms:created xsi:type="dcterms:W3CDTF">2021-09-08T14:13:09Z</dcterms:created>
  <dcterms:modified xsi:type="dcterms:W3CDTF">2021-09-13T17:13:15Z</dcterms:modified>
</cp:coreProperties>
</file>